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3" r:id="rId2"/>
    <p:sldMasterId id="2147483744" r:id="rId3"/>
  </p:sldMasterIdLst>
  <p:notesMasterIdLst>
    <p:notesMasterId r:id="rId59"/>
  </p:notesMasterIdLst>
  <p:sldIdLst>
    <p:sldId id="256" r:id="rId4"/>
    <p:sldId id="397" r:id="rId5"/>
    <p:sldId id="274" r:id="rId6"/>
    <p:sldId id="340" r:id="rId7"/>
    <p:sldId id="396" r:id="rId8"/>
    <p:sldId id="395" r:id="rId9"/>
    <p:sldId id="298" r:id="rId10"/>
    <p:sldId id="326" r:id="rId11"/>
    <p:sldId id="278" r:id="rId12"/>
    <p:sldId id="300" r:id="rId13"/>
    <p:sldId id="358" r:id="rId14"/>
    <p:sldId id="359" r:id="rId15"/>
    <p:sldId id="365" r:id="rId16"/>
    <p:sldId id="360" r:id="rId17"/>
    <p:sldId id="361" r:id="rId18"/>
    <p:sldId id="362" r:id="rId19"/>
    <p:sldId id="355" r:id="rId20"/>
    <p:sldId id="367" r:id="rId21"/>
    <p:sldId id="372" r:id="rId22"/>
    <p:sldId id="373" r:id="rId23"/>
    <p:sldId id="390" r:id="rId24"/>
    <p:sldId id="368" r:id="rId25"/>
    <p:sldId id="369" r:id="rId26"/>
    <p:sldId id="356" r:id="rId27"/>
    <p:sldId id="379" r:id="rId28"/>
    <p:sldId id="270" r:id="rId29"/>
    <p:sldId id="383" r:id="rId30"/>
    <p:sldId id="377" r:id="rId31"/>
    <p:sldId id="376" r:id="rId32"/>
    <p:sldId id="386" r:id="rId33"/>
    <p:sldId id="382" r:id="rId34"/>
    <p:sldId id="343" r:id="rId35"/>
    <p:sldId id="375" r:id="rId36"/>
    <p:sldId id="282" r:id="rId37"/>
    <p:sldId id="344" r:id="rId38"/>
    <p:sldId id="346" r:id="rId39"/>
    <p:sldId id="347" r:id="rId40"/>
    <p:sldId id="348" r:id="rId41"/>
    <p:sldId id="350" r:id="rId42"/>
    <p:sldId id="292" r:id="rId43"/>
    <p:sldId id="277" r:id="rId44"/>
    <p:sldId id="334" r:id="rId45"/>
    <p:sldId id="351" r:id="rId46"/>
    <p:sldId id="352" r:id="rId47"/>
    <p:sldId id="353" r:id="rId48"/>
    <p:sldId id="398" r:id="rId49"/>
    <p:sldId id="341" r:id="rId50"/>
    <p:sldId id="301" r:id="rId51"/>
    <p:sldId id="302" r:id="rId52"/>
    <p:sldId id="305" r:id="rId53"/>
    <p:sldId id="306" r:id="rId54"/>
    <p:sldId id="327" r:id="rId55"/>
    <p:sldId id="307" r:id="rId56"/>
    <p:sldId id="339" r:id="rId57"/>
    <p:sldId id="30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75609-8176-4AAB-984B-1C7809F35809}">
          <p14:sldIdLst>
            <p14:sldId id="256"/>
            <p14:sldId id="397"/>
            <p14:sldId id="274"/>
            <p14:sldId id="340"/>
            <p14:sldId id="396"/>
            <p14:sldId id="395"/>
            <p14:sldId id="298"/>
            <p14:sldId id="326"/>
            <p14:sldId id="278"/>
            <p14:sldId id="300"/>
            <p14:sldId id="358"/>
            <p14:sldId id="359"/>
            <p14:sldId id="365"/>
            <p14:sldId id="360"/>
            <p14:sldId id="361"/>
            <p14:sldId id="362"/>
            <p14:sldId id="355"/>
            <p14:sldId id="367"/>
            <p14:sldId id="372"/>
            <p14:sldId id="373"/>
            <p14:sldId id="390"/>
            <p14:sldId id="368"/>
            <p14:sldId id="369"/>
            <p14:sldId id="356"/>
            <p14:sldId id="379"/>
            <p14:sldId id="270"/>
            <p14:sldId id="383"/>
            <p14:sldId id="377"/>
            <p14:sldId id="376"/>
            <p14:sldId id="386"/>
            <p14:sldId id="382"/>
            <p14:sldId id="343"/>
            <p14:sldId id="375"/>
            <p14:sldId id="282"/>
            <p14:sldId id="344"/>
            <p14:sldId id="346"/>
            <p14:sldId id="347"/>
            <p14:sldId id="348"/>
            <p14:sldId id="350"/>
            <p14:sldId id="292"/>
            <p14:sldId id="277"/>
            <p14:sldId id="334"/>
            <p14:sldId id="351"/>
            <p14:sldId id="352"/>
            <p14:sldId id="353"/>
            <p14:sldId id="398"/>
            <p14:sldId id="341"/>
            <p14:sldId id="301"/>
            <p14:sldId id="302"/>
            <p14:sldId id="305"/>
            <p14:sldId id="306"/>
            <p14:sldId id="327"/>
            <p14:sldId id="307"/>
            <p14:sldId id="339"/>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C145E-E439-433D-B374-3EE14C90173C}" v="39" dt="2023-04-03T16:33:48.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38" autoAdjust="0"/>
    <p:restoredTop sz="94660"/>
  </p:normalViewPr>
  <p:slideViewPr>
    <p:cSldViewPr snapToGrid="0">
      <p:cViewPr varScale="1">
        <p:scale>
          <a:sx n="84" d="100"/>
          <a:sy n="84" d="100"/>
        </p:scale>
        <p:origin x="10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Chase" userId="635e965d-3718-40c1-88b2-b5ed55dd823f" providerId="ADAL" clId="{B2CC145E-E439-433D-B374-3EE14C90173C}"/>
    <pc:docChg chg="undo custSel addSld delSld modSld sldOrd modSection">
      <pc:chgData name="Young, Chase" userId="635e965d-3718-40c1-88b2-b5ed55dd823f" providerId="ADAL" clId="{B2CC145E-E439-433D-B374-3EE14C90173C}" dt="2023-04-03T16:36:36.669" v="858" actId="20577"/>
      <pc:docMkLst>
        <pc:docMk/>
      </pc:docMkLst>
      <pc:sldChg chg="modSp mod">
        <pc:chgData name="Young, Chase" userId="635e965d-3718-40c1-88b2-b5ed55dd823f" providerId="ADAL" clId="{B2CC145E-E439-433D-B374-3EE14C90173C}" dt="2023-03-30T18:00:51.164" v="399" actId="20577"/>
        <pc:sldMkLst>
          <pc:docMk/>
          <pc:sldMk cId="2578575345" sldId="256"/>
        </pc:sldMkLst>
        <pc:spChg chg="mod">
          <ac:chgData name="Young, Chase" userId="635e965d-3718-40c1-88b2-b5ed55dd823f" providerId="ADAL" clId="{B2CC145E-E439-433D-B374-3EE14C90173C}" dt="2023-03-20T18:15:37.225" v="48" actId="1076"/>
          <ac:spMkLst>
            <pc:docMk/>
            <pc:sldMk cId="2578575345" sldId="256"/>
            <ac:spMk id="2" creationId="{310317E2-2E04-446B-83F8-7694DD2841C6}"/>
          </ac:spMkLst>
        </pc:spChg>
        <pc:spChg chg="mod">
          <ac:chgData name="Young, Chase" userId="635e965d-3718-40c1-88b2-b5ed55dd823f" providerId="ADAL" clId="{B2CC145E-E439-433D-B374-3EE14C90173C}" dt="2023-03-30T18:00:51.164" v="399" actId="20577"/>
          <ac:spMkLst>
            <pc:docMk/>
            <pc:sldMk cId="2578575345" sldId="256"/>
            <ac:spMk id="3" creationId="{778047A2-D707-4914-965F-DF5938366864}"/>
          </ac:spMkLst>
        </pc:spChg>
        <pc:spChg chg="mod">
          <ac:chgData name="Young, Chase" userId="635e965d-3718-40c1-88b2-b5ed55dd823f" providerId="ADAL" clId="{B2CC145E-E439-433D-B374-3EE14C90173C}" dt="2023-03-20T18:16:32.568" v="54" actId="14100"/>
          <ac:spMkLst>
            <pc:docMk/>
            <pc:sldMk cId="2578575345" sldId="256"/>
            <ac:spMk id="6" creationId="{81BFCB4E-B26E-03D2-5A85-687EF52B72C7}"/>
          </ac:spMkLst>
        </pc:spChg>
      </pc:sldChg>
      <pc:sldChg chg="del">
        <pc:chgData name="Young, Chase" userId="635e965d-3718-40c1-88b2-b5ed55dd823f" providerId="ADAL" clId="{B2CC145E-E439-433D-B374-3EE14C90173C}" dt="2023-03-20T18:17:00.786" v="55" actId="47"/>
        <pc:sldMkLst>
          <pc:docMk/>
          <pc:sldMk cId="2429728167" sldId="262"/>
        </pc:sldMkLst>
      </pc:sldChg>
      <pc:sldChg chg="del">
        <pc:chgData name="Young, Chase" userId="635e965d-3718-40c1-88b2-b5ed55dd823f" providerId="ADAL" clId="{B2CC145E-E439-433D-B374-3EE14C90173C}" dt="2023-03-20T18:17:01.722" v="56" actId="47"/>
        <pc:sldMkLst>
          <pc:docMk/>
          <pc:sldMk cId="3578645066" sldId="263"/>
        </pc:sldMkLst>
      </pc:sldChg>
      <pc:sldChg chg="del">
        <pc:chgData name="Young, Chase" userId="635e965d-3718-40c1-88b2-b5ed55dd823f" providerId="ADAL" clId="{B2CC145E-E439-433D-B374-3EE14C90173C}" dt="2023-03-20T18:17:03.662" v="57" actId="47"/>
        <pc:sldMkLst>
          <pc:docMk/>
          <pc:sldMk cId="950606191" sldId="265"/>
        </pc:sldMkLst>
      </pc:sldChg>
      <pc:sldChg chg="del">
        <pc:chgData name="Young, Chase" userId="635e965d-3718-40c1-88b2-b5ed55dd823f" providerId="ADAL" clId="{B2CC145E-E439-433D-B374-3EE14C90173C}" dt="2023-03-20T18:17:08.140" v="58" actId="47"/>
        <pc:sldMkLst>
          <pc:docMk/>
          <pc:sldMk cId="1540965910" sldId="266"/>
        </pc:sldMkLst>
      </pc:sldChg>
      <pc:sldChg chg="del">
        <pc:chgData name="Young, Chase" userId="635e965d-3718-40c1-88b2-b5ed55dd823f" providerId="ADAL" clId="{B2CC145E-E439-433D-B374-3EE14C90173C}" dt="2023-03-20T18:17:09.291" v="59" actId="47"/>
        <pc:sldMkLst>
          <pc:docMk/>
          <pc:sldMk cId="1786557727" sldId="267"/>
        </pc:sldMkLst>
      </pc:sldChg>
      <pc:sldChg chg="del">
        <pc:chgData name="Young, Chase" userId="635e965d-3718-40c1-88b2-b5ed55dd823f" providerId="ADAL" clId="{B2CC145E-E439-433D-B374-3EE14C90173C}" dt="2023-03-20T18:17:14.191" v="61" actId="47"/>
        <pc:sldMkLst>
          <pc:docMk/>
          <pc:sldMk cId="3608129629" sldId="268"/>
        </pc:sldMkLst>
      </pc:sldChg>
      <pc:sldChg chg="del">
        <pc:chgData name="Young, Chase" userId="635e965d-3718-40c1-88b2-b5ed55dd823f" providerId="ADAL" clId="{B2CC145E-E439-433D-B374-3EE14C90173C}" dt="2023-03-20T18:17:15.403" v="62" actId="47"/>
        <pc:sldMkLst>
          <pc:docMk/>
          <pc:sldMk cId="4268146984" sldId="269"/>
        </pc:sldMkLst>
      </pc:sldChg>
      <pc:sldChg chg="modSp del mod modClrScheme chgLayout">
        <pc:chgData name="Young, Chase" userId="635e965d-3718-40c1-88b2-b5ed55dd823f" providerId="ADAL" clId="{B2CC145E-E439-433D-B374-3EE14C90173C}" dt="2023-03-30T18:24:48.923" v="617" actId="47"/>
        <pc:sldMkLst>
          <pc:docMk/>
          <pc:sldMk cId="512209600" sldId="271"/>
        </pc:sldMkLst>
        <pc:spChg chg="mod ord">
          <ac:chgData name="Young, Chase" userId="635e965d-3718-40c1-88b2-b5ed55dd823f" providerId="ADAL" clId="{B2CC145E-E439-433D-B374-3EE14C90173C}" dt="2023-03-30T18:23:34.644" v="613" actId="700"/>
          <ac:spMkLst>
            <pc:docMk/>
            <pc:sldMk cId="512209600" sldId="271"/>
            <ac:spMk id="16386" creationId="{00000000-0000-0000-0000-000000000000}"/>
          </ac:spMkLst>
        </pc:spChg>
        <pc:spChg chg="mod">
          <ac:chgData name="Young, Chase" userId="635e965d-3718-40c1-88b2-b5ed55dd823f" providerId="ADAL" clId="{B2CC145E-E439-433D-B374-3EE14C90173C}" dt="2023-03-30T18:24:09.549" v="616" actId="1076"/>
          <ac:spMkLst>
            <pc:docMk/>
            <pc:sldMk cId="512209600" sldId="271"/>
            <ac:spMk id="20515" creationId="{00000000-0000-0000-0000-000000000000}"/>
          </ac:spMkLst>
        </pc:spChg>
        <pc:graphicFrameChg chg="mod ord">
          <ac:chgData name="Young, Chase" userId="635e965d-3718-40c1-88b2-b5ed55dd823f" providerId="ADAL" clId="{B2CC145E-E439-433D-B374-3EE14C90173C}" dt="2023-03-30T18:23:34.644" v="613" actId="700"/>
          <ac:graphicFrameMkLst>
            <pc:docMk/>
            <pc:sldMk cId="512209600" sldId="271"/>
            <ac:graphicFrameMk id="16387" creationId="{00000000-0000-0000-0000-000000000000}"/>
          </ac:graphicFrameMkLst>
        </pc:graphicFrameChg>
      </pc:sldChg>
      <pc:sldChg chg="del">
        <pc:chgData name="Young, Chase" userId="635e965d-3718-40c1-88b2-b5ed55dd823f" providerId="ADAL" clId="{B2CC145E-E439-433D-B374-3EE14C90173C}" dt="2023-03-20T18:17:12.949" v="60" actId="47"/>
        <pc:sldMkLst>
          <pc:docMk/>
          <pc:sldMk cId="2507808886" sldId="273"/>
        </pc:sldMkLst>
      </pc:sldChg>
      <pc:sldChg chg="addSp delSp modSp mod ord">
        <pc:chgData name="Young, Chase" userId="635e965d-3718-40c1-88b2-b5ed55dd823f" providerId="ADAL" clId="{B2CC145E-E439-433D-B374-3EE14C90173C}" dt="2023-03-20T18:19:49.610" v="80" actId="478"/>
        <pc:sldMkLst>
          <pc:docMk/>
          <pc:sldMk cId="1437272095" sldId="274"/>
        </pc:sldMkLst>
        <pc:spChg chg="add del mod">
          <ac:chgData name="Young, Chase" userId="635e965d-3718-40c1-88b2-b5ed55dd823f" providerId="ADAL" clId="{B2CC145E-E439-433D-B374-3EE14C90173C}" dt="2023-03-20T18:19:49.610" v="80" actId="478"/>
          <ac:spMkLst>
            <pc:docMk/>
            <pc:sldMk cId="1437272095" sldId="274"/>
            <ac:spMk id="3" creationId="{C3744F10-8C4F-3413-7C7A-C32863EB8F17}"/>
          </ac:spMkLst>
        </pc:spChg>
        <pc:spChg chg="mod">
          <ac:chgData name="Young, Chase" userId="635e965d-3718-40c1-88b2-b5ed55dd823f" providerId="ADAL" clId="{B2CC145E-E439-433D-B374-3EE14C90173C}" dt="2023-03-20T18:19:38.971" v="78" actId="2711"/>
          <ac:spMkLst>
            <pc:docMk/>
            <pc:sldMk cId="1437272095" sldId="274"/>
            <ac:spMk id="4" creationId="{00000000-0000-0000-0000-000000000000}"/>
          </ac:spMkLst>
        </pc:spChg>
        <pc:spChg chg="del mod">
          <ac:chgData name="Young, Chase" userId="635e965d-3718-40c1-88b2-b5ed55dd823f" providerId="ADAL" clId="{B2CC145E-E439-433D-B374-3EE14C90173C}" dt="2023-03-20T18:17:48.561" v="69" actId="478"/>
          <ac:spMkLst>
            <pc:docMk/>
            <pc:sldMk cId="1437272095" sldId="274"/>
            <ac:spMk id="5" creationId="{00000000-0000-0000-0000-000000000000}"/>
          </ac:spMkLst>
        </pc:spChg>
      </pc:sldChg>
      <pc:sldChg chg="addSp delSp modSp del mod">
        <pc:chgData name="Young, Chase" userId="635e965d-3718-40c1-88b2-b5ed55dd823f" providerId="ADAL" clId="{B2CC145E-E439-433D-B374-3EE14C90173C}" dt="2023-03-30T15:50:29.025" v="331" actId="47"/>
        <pc:sldMkLst>
          <pc:docMk/>
          <pc:sldMk cId="57092909" sldId="275"/>
        </pc:sldMkLst>
        <pc:spChg chg="mod ord">
          <ac:chgData name="Young, Chase" userId="635e965d-3718-40c1-88b2-b5ed55dd823f" providerId="ADAL" clId="{B2CC145E-E439-433D-B374-3EE14C90173C}" dt="2023-03-20T18:22:07.269" v="84" actId="26606"/>
          <ac:spMkLst>
            <pc:docMk/>
            <pc:sldMk cId="57092909" sldId="275"/>
            <ac:spMk id="7" creationId="{00000000-0000-0000-0000-000000000000}"/>
          </ac:spMkLst>
        </pc:spChg>
        <pc:spChg chg="del">
          <ac:chgData name="Young, Chase" userId="635e965d-3718-40c1-88b2-b5ed55dd823f" providerId="ADAL" clId="{B2CC145E-E439-433D-B374-3EE14C90173C}" dt="2023-03-20T18:22:07.269" v="84" actId="26606"/>
          <ac:spMkLst>
            <pc:docMk/>
            <pc:sldMk cId="57092909" sldId="275"/>
            <ac:spMk id="3083" creationId="{5CD60141-EEBD-4EC1-8E34-0344C16A18A2}"/>
          </ac:spMkLst>
        </pc:spChg>
        <pc:spChg chg="del">
          <ac:chgData name="Young, Chase" userId="635e965d-3718-40c1-88b2-b5ed55dd823f" providerId="ADAL" clId="{B2CC145E-E439-433D-B374-3EE14C90173C}" dt="2023-03-20T18:22:07.269" v="84" actId="26606"/>
          <ac:spMkLst>
            <pc:docMk/>
            <pc:sldMk cId="57092909" sldId="275"/>
            <ac:spMk id="3087" creationId="{FE74E104-78A8-4DFA-9782-03C75DE1BF02}"/>
          </ac:spMkLst>
        </pc:spChg>
        <pc:spChg chg="del">
          <ac:chgData name="Young, Chase" userId="635e965d-3718-40c1-88b2-b5ed55dd823f" providerId="ADAL" clId="{B2CC145E-E439-433D-B374-3EE14C90173C}" dt="2023-03-20T18:22:07.269" v="84" actId="26606"/>
          <ac:spMkLst>
            <pc:docMk/>
            <pc:sldMk cId="57092909" sldId="275"/>
            <ac:spMk id="3089" creationId="{1747BCEA-D77E-4BD6-8954-C64996AB739A}"/>
          </ac:spMkLst>
        </pc:spChg>
        <pc:spChg chg="del">
          <ac:chgData name="Young, Chase" userId="635e965d-3718-40c1-88b2-b5ed55dd823f" providerId="ADAL" clId="{B2CC145E-E439-433D-B374-3EE14C90173C}" dt="2023-03-20T18:22:07.269" v="84" actId="26606"/>
          <ac:spMkLst>
            <pc:docMk/>
            <pc:sldMk cId="57092909" sldId="275"/>
            <ac:spMk id="3091" creationId="{76D563F6-B8F0-406F-A032-1E478CA25158}"/>
          </ac:spMkLst>
        </pc:spChg>
        <pc:spChg chg="add">
          <ac:chgData name="Young, Chase" userId="635e965d-3718-40c1-88b2-b5ed55dd823f" providerId="ADAL" clId="{B2CC145E-E439-433D-B374-3EE14C90173C}" dt="2023-03-20T18:22:07.269" v="84" actId="26606"/>
          <ac:spMkLst>
            <pc:docMk/>
            <pc:sldMk cId="57092909" sldId="275"/>
            <ac:spMk id="3096" creationId="{5CD60141-EEBD-4EC1-8E34-0344C16A18A2}"/>
          </ac:spMkLst>
        </pc:spChg>
        <pc:spChg chg="add">
          <ac:chgData name="Young, Chase" userId="635e965d-3718-40c1-88b2-b5ed55dd823f" providerId="ADAL" clId="{B2CC145E-E439-433D-B374-3EE14C90173C}" dt="2023-03-20T18:22:07.269" v="84" actId="26606"/>
          <ac:spMkLst>
            <pc:docMk/>
            <pc:sldMk cId="57092909" sldId="275"/>
            <ac:spMk id="3100" creationId="{4E5B79A0-69AD-4CBD-897F-32C7A2BA2FBB}"/>
          </ac:spMkLst>
        </pc:spChg>
        <pc:spChg chg="add">
          <ac:chgData name="Young, Chase" userId="635e965d-3718-40c1-88b2-b5ed55dd823f" providerId="ADAL" clId="{B2CC145E-E439-433D-B374-3EE14C90173C}" dt="2023-03-20T18:22:07.269" v="84" actId="26606"/>
          <ac:spMkLst>
            <pc:docMk/>
            <pc:sldMk cId="57092909" sldId="275"/>
            <ac:spMk id="3102" creationId="{7C2F33EB-E7CB-4EE9-BBBF-D632F5C00EAE}"/>
          </ac:spMkLst>
        </pc:spChg>
        <pc:spChg chg="add">
          <ac:chgData name="Young, Chase" userId="635e965d-3718-40c1-88b2-b5ed55dd823f" providerId="ADAL" clId="{B2CC145E-E439-433D-B374-3EE14C90173C}" dt="2023-03-20T18:22:07.269" v="84" actId="26606"/>
          <ac:spMkLst>
            <pc:docMk/>
            <pc:sldMk cId="57092909" sldId="275"/>
            <ac:spMk id="3104" creationId="{D5D12016-6EE5-4F4A-BC99-A56493E60F06}"/>
          </ac:spMkLst>
        </pc:spChg>
        <pc:spChg chg="add">
          <ac:chgData name="Young, Chase" userId="635e965d-3718-40c1-88b2-b5ed55dd823f" providerId="ADAL" clId="{B2CC145E-E439-433D-B374-3EE14C90173C}" dt="2023-03-20T18:22:07.269" v="84" actId="26606"/>
          <ac:spMkLst>
            <pc:docMk/>
            <pc:sldMk cId="57092909" sldId="275"/>
            <ac:spMk id="3106" creationId="{74270B3E-3C96-4381-9F21-EC83F1E1A0FD}"/>
          </ac:spMkLst>
        </pc:spChg>
        <pc:picChg chg="mod">
          <ac:chgData name="Young, Chase" userId="635e965d-3718-40c1-88b2-b5ed55dd823f" providerId="ADAL" clId="{B2CC145E-E439-433D-B374-3EE14C90173C}" dt="2023-03-20T18:22:07.269" v="84" actId="26606"/>
          <ac:picMkLst>
            <pc:docMk/>
            <pc:sldMk cId="57092909" sldId="275"/>
            <ac:picMk id="3078" creationId="{00000000-0000-0000-0000-000000000000}"/>
          </ac:picMkLst>
        </pc:picChg>
        <pc:cxnChg chg="del">
          <ac:chgData name="Young, Chase" userId="635e965d-3718-40c1-88b2-b5ed55dd823f" providerId="ADAL" clId="{B2CC145E-E439-433D-B374-3EE14C90173C}" dt="2023-03-20T18:22:07.269" v="84" actId="26606"/>
          <ac:cxnSpMkLst>
            <pc:docMk/>
            <pc:sldMk cId="57092909" sldId="275"/>
            <ac:cxnSpMk id="3085" creationId="{4C75A547-BCD1-42BE-966E-53CA0AB93165}"/>
          </ac:cxnSpMkLst>
        </pc:cxnChg>
        <pc:cxnChg chg="add">
          <ac:chgData name="Young, Chase" userId="635e965d-3718-40c1-88b2-b5ed55dd823f" providerId="ADAL" clId="{B2CC145E-E439-433D-B374-3EE14C90173C}" dt="2023-03-20T18:22:07.269" v="84" actId="26606"/>
          <ac:cxnSpMkLst>
            <pc:docMk/>
            <pc:sldMk cId="57092909" sldId="275"/>
            <ac:cxnSpMk id="3098" creationId="{4C75A547-BCD1-42BE-966E-53CA0AB93165}"/>
          </ac:cxnSpMkLst>
        </pc:cxnChg>
        <pc:cxnChg chg="add">
          <ac:chgData name="Young, Chase" userId="635e965d-3718-40c1-88b2-b5ed55dd823f" providerId="ADAL" clId="{B2CC145E-E439-433D-B374-3EE14C90173C}" dt="2023-03-20T18:22:07.269" v="84" actId="26606"/>
          <ac:cxnSpMkLst>
            <pc:docMk/>
            <pc:sldMk cId="57092909" sldId="275"/>
            <ac:cxnSpMk id="3108" creationId="{071DF4C0-7A22-4E59-9E9C-BD2E245364DD}"/>
          </ac:cxnSpMkLst>
        </pc:cxnChg>
      </pc:sldChg>
      <pc:sldChg chg="del">
        <pc:chgData name="Young, Chase" userId="635e965d-3718-40c1-88b2-b5ed55dd823f" providerId="ADAL" clId="{B2CC145E-E439-433D-B374-3EE14C90173C}" dt="2023-03-20T18:17:16.922" v="63" actId="47"/>
        <pc:sldMkLst>
          <pc:docMk/>
          <pc:sldMk cId="1604690895" sldId="276"/>
        </pc:sldMkLst>
      </pc:sldChg>
      <pc:sldChg chg="addSp delSp modSp del mod setBg">
        <pc:chgData name="Young, Chase" userId="635e965d-3718-40c1-88b2-b5ed55dd823f" providerId="ADAL" clId="{B2CC145E-E439-433D-B374-3EE14C90173C}" dt="2023-03-23T17:40:48.051" v="215" actId="47"/>
        <pc:sldMkLst>
          <pc:docMk/>
          <pc:sldMk cId="3549693347" sldId="279"/>
        </pc:sldMkLst>
        <pc:spChg chg="mod ord">
          <ac:chgData name="Young, Chase" userId="635e965d-3718-40c1-88b2-b5ed55dd823f" providerId="ADAL" clId="{B2CC145E-E439-433D-B374-3EE14C90173C}" dt="2023-03-20T18:23:43.632" v="94" actId="14100"/>
          <ac:spMkLst>
            <pc:docMk/>
            <pc:sldMk cId="3549693347" sldId="279"/>
            <ac:spMk id="7" creationId="{00000000-0000-0000-0000-000000000000}"/>
          </ac:spMkLst>
        </pc:spChg>
        <pc:spChg chg="add del">
          <ac:chgData name="Young, Chase" userId="635e965d-3718-40c1-88b2-b5ed55dd823f" providerId="ADAL" clId="{B2CC145E-E439-433D-B374-3EE14C90173C}" dt="2023-03-20T18:23:33.708" v="92" actId="26606"/>
          <ac:spMkLst>
            <pc:docMk/>
            <pc:sldMk cId="3549693347" sldId="279"/>
            <ac:spMk id="3081" creationId="{5CD60141-EEBD-4EC1-8E34-0344C16A18A2}"/>
          </ac:spMkLst>
        </pc:spChg>
        <pc:spChg chg="add del">
          <ac:chgData name="Young, Chase" userId="635e965d-3718-40c1-88b2-b5ed55dd823f" providerId="ADAL" clId="{B2CC145E-E439-433D-B374-3EE14C90173C}" dt="2023-03-20T18:23:33.708" v="92" actId="26606"/>
          <ac:spMkLst>
            <pc:docMk/>
            <pc:sldMk cId="3549693347" sldId="279"/>
            <ac:spMk id="3085" creationId="{FE74E104-78A8-4DFA-9782-03C75DE1BF02}"/>
          </ac:spMkLst>
        </pc:spChg>
        <pc:spChg chg="add del">
          <ac:chgData name="Young, Chase" userId="635e965d-3718-40c1-88b2-b5ed55dd823f" providerId="ADAL" clId="{B2CC145E-E439-433D-B374-3EE14C90173C}" dt="2023-03-20T18:23:33.708" v="92" actId="26606"/>
          <ac:spMkLst>
            <pc:docMk/>
            <pc:sldMk cId="3549693347" sldId="279"/>
            <ac:spMk id="3087" creationId="{1747BCEA-D77E-4BD6-8954-C64996AB739A}"/>
          </ac:spMkLst>
        </pc:spChg>
        <pc:spChg chg="add del">
          <ac:chgData name="Young, Chase" userId="635e965d-3718-40c1-88b2-b5ed55dd823f" providerId="ADAL" clId="{B2CC145E-E439-433D-B374-3EE14C90173C}" dt="2023-03-20T18:23:33.708" v="92" actId="26606"/>
          <ac:spMkLst>
            <pc:docMk/>
            <pc:sldMk cId="3549693347" sldId="279"/>
            <ac:spMk id="3089" creationId="{76D563F6-B8F0-406F-A032-1E478CA25158}"/>
          </ac:spMkLst>
        </pc:spChg>
        <pc:spChg chg="add del">
          <ac:chgData name="Young, Chase" userId="635e965d-3718-40c1-88b2-b5ed55dd823f" providerId="ADAL" clId="{B2CC145E-E439-433D-B374-3EE14C90173C}" dt="2023-03-20T18:23:33.708" v="92" actId="26606"/>
          <ac:spMkLst>
            <pc:docMk/>
            <pc:sldMk cId="3549693347" sldId="279"/>
            <ac:spMk id="3094" creationId="{5CD60141-EEBD-4EC1-8E34-0344C16A18A2}"/>
          </ac:spMkLst>
        </pc:spChg>
        <pc:spChg chg="add del">
          <ac:chgData name="Young, Chase" userId="635e965d-3718-40c1-88b2-b5ed55dd823f" providerId="ADAL" clId="{B2CC145E-E439-433D-B374-3EE14C90173C}" dt="2023-03-20T18:23:33.708" v="92" actId="26606"/>
          <ac:spMkLst>
            <pc:docMk/>
            <pc:sldMk cId="3549693347" sldId="279"/>
            <ac:spMk id="3098" creationId="{2838FE8C-B88C-4F0C-ABB8-731DFE116C51}"/>
          </ac:spMkLst>
        </pc:spChg>
        <pc:spChg chg="add del">
          <ac:chgData name="Young, Chase" userId="635e965d-3718-40c1-88b2-b5ed55dd823f" providerId="ADAL" clId="{B2CC145E-E439-433D-B374-3EE14C90173C}" dt="2023-03-20T18:23:19.821" v="89" actId="26606"/>
          <ac:spMkLst>
            <pc:docMk/>
            <pc:sldMk cId="3549693347" sldId="279"/>
            <ac:spMk id="3103" creationId="{5CD60141-EEBD-4EC1-8E34-0344C16A18A2}"/>
          </ac:spMkLst>
        </pc:spChg>
        <pc:spChg chg="add del">
          <ac:chgData name="Young, Chase" userId="635e965d-3718-40c1-88b2-b5ed55dd823f" providerId="ADAL" clId="{B2CC145E-E439-433D-B374-3EE14C90173C}" dt="2023-03-20T18:23:19.821" v="89" actId="26606"/>
          <ac:spMkLst>
            <pc:docMk/>
            <pc:sldMk cId="3549693347" sldId="279"/>
            <ac:spMk id="3107" creationId="{37D505C3-540C-4E1B-AFF5-74A9D9BD3E44}"/>
          </ac:spMkLst>
        </pc:spChg>
        <pc:spChg chg="add del">
          <ac:chgData name="Young, Chase" userId="635e965d-3718-40c1-88b2-b5ed55dd823f" providerId="ADAL" clId="{B2CC145E-E439-433D-B374-3EE14C90173C}" dt="2023-03-20T18:23:19.821" v="89" actId="26606"/>
          <ac:spMkLst>
            <pc:docMk/>
            <pc:sldMk cId="3549693347" sldId="279"/>
            <ac:spMk id="3109" creationId="{E7D90DB0-8C18-48FB-9353-0FAFBBC64AA5}"/>
          </ac:spMkLst>
        </pc:spChg>
        <pc:spChg chg="add del">
          <ac:chgData name="Young, Chase" userId="635e965d-3718-40c1-88b2-b5ed55dd823f" providerId="ADAL" clId="{B2CC145E-E439-433D-B374-3EE14C90173C}" dt="2023-03-20T18:23:32.970" v="91" actId="26606"/>
          <ac:spMkLst>
            <pc:docMk/>
            <pc:sldMk cId="3549693347" sldId="279"/>
            <ac:spMk id="3111" creationId="{5CD60141-EEBD-4EC1-8E34-0344C16A18A2}"/>
          </ac:spMkLst>
        </pc:spChg>
        <pc:spChg chg="add del">
          <ac:chgData name="Young, Chase" userId="635e965d-3718-40c1-88b2-b5ed55dd823f" providerId="ADAL" clId="{B2CC145E-E439-433D-B374-3EE14C90173C}" dt="2023-03-20T18:23:32.970" v="91" actId="26606"/>
          <ac:spMkLst>
            <pc:docMk/>
            <pc:sldMk cId="3549693347" sldId="279"/>
            <ac:spMk id="3113" creationId="{4DE524F2-C7AF-4466-BA99-09C19DE0D819}"/>
          </ac:spMkLst>
        </pc:spChg>
        <pc:spChg chg="add del">
          <ac:chgData name="Young, Chase" userId="635e965d-3718-40c1-88b2-b5ed55dd823f" providerId="ADAL" clId="{B2CC145E-E439-433D-B374-3EE14C90173C}" dt="2023-03-20T18:23:32.970" v="91" actId="26606"/>
          <ac:spMkLst>
            <pc:docMk/>
            <pc:sldMk cId="3549693347" sldId="279"/>
            <ac:spMk id="3114" creationId="{F391DB8F-CD1E-4B48-81D6-9781BA3F4CF1}"/>
          </ac:spMkLst>
        </pc:spChg>
        <pc:picChg chg="mod ord">
          <ac:chgData name="Young, Chase" userId="635e965d-3718-40c1-88b2-b5ed55dd823f" providerId="ADAL" clId="{B2CC145E-E439-433D-B374-3EE14C90173C}" dt="2023-03-20T18:23:33.708" v="92" actId="26606"/>
          <ac:picMkLst>
            <pc:docMk/>
            <pc:sldMk cId="3549693347" sldId="279"/>
            <ac:picMk id="3074" creationId="{00000000-0000-0000-0000-000000000000}"/>
          </ac:picMkLst>
        </pc:picChg>
        <pc:picChg chg="mod ord">
          <ac:chgData name="Young, Chase" userId="635e965d-3718-40c1-88b2-b5ed55dd823f" providerId="ADAL" clId="{B2CC145E-E439-433D-B374-3EE14C90173C}" dt="2023-03-20T18:23:33.708" v="92" actId="26606"/>
          <ac:picMkLst>
            <pc:docMk/>
            <pc:sldMk cId="3549693347" sldId="279"/>
            <ac:picMk id="3076" creationId="{00000000-0000-0000-0000-000000000000}"/>
          </ac:picMkLst>
        </pc:picChg>
        <pc:cxnChg chg="add del">
          <ac:chgData name="Young, Chase" userId="635e965d-3718-40c1-88b2-b5ed55dd823f" providerId="ADAL" clId="{B2CC145E-E439-433D-B374-3EE14C90173C}" dt="2023-03-20T18:23:33.708" v="92" actId="26606"/>
          <ac:cxnSpMkLst>
            <pc:docMk/>
            <pc:sldMk cId="3549693347" sldId="279"/>
            <ac:cxnSpMk id="3083" creationId="{4C75A547-BCD1-42BE-966E-53CA0AB93165}"/>
          </ac:cxnSpMkLst>
        </pc:cxnChg>
        <pc:cxnChg chg="add del">
          <ac:chgData name="Young, Chase" userId="635e965d-3718-40c1-88b2-b5ed55dd823f" providerId="ADAL" clId="{B2CC145E-E439-433D-B374-3EE14C90173C}" dt="2023-03-20T18:23:33.708" v="92" actId="26606"/>
          <ac:cxnSpMkLst>
            <pc:docMk/>
            <pc:sldMk cId="3549693347" sldId="279"/>
            <ac:cxnSpMk id="3096" creationId="{4C75A547-BCD1-42BE-966E-53CA0AB93165}"/>
          </ac:cxnSpMkLst>
        </pc:cxnChg>
        <pc:cxnChg chg="add del">
          <ac:chgData name="Young, Chase" userId="635e965d-3718-40c1-88b2-b5ed55dd823f" providerId="ADAL" clId="{B2CC145E-E439-433D-B374-3EE14C90173C}" dt="2023-03-20T18:23:19.821" v="89" actId="26606"/>
          <ac:cxnSpMkLst>
            <pc:docMk/>
            <pc:sldMk cId="3549693347" sldId="279"/>
            <ac:cxnSpMk id="3105" creationId="{4C75A547-BCD1-42BE-966E-53CA0AB93165}"/>
          </ac:cxnSpMkLst>
        </pc:cxnChg>
        <pc:cxnChg chg="add del">
          <ac:chgData name="Young, Chase" userId="635e965d-3718-40c1-88b2-b5ed55dd823f" providerId="ADAL" clId="{B2CC145E-E439-433D-B374-3EE14C90173C}" dt="2023-03-20T18:23:32.970" v="91" actId="26606"/>
          <ac:cxnSpMkLst>
            <pc:docMk/>
            <pc:sldMk cId="3549693347" sldId="279"/>
            <ac:cxnSpMk id="3112" creationId="{4C75A547-BCD1-42BE-966E-53CA0AB93165}"/>
          </ac:cxnSpMkLst>
        </pc:cxnChg>
      </pc:sldChg>
      <pc:sldChg chg="modSp mod">
        <pc:chgData name="Young, Chase" userId="635e965d-3718-40c1-88b2-b5ed55dd823f" providerId="ADAL" clId="{B2CC145E-E439-433D-B374-3EE14C90173C}" dt="2023-04-03T16:24:29.855" v="653" actId="20577"/>
        <pc:sldMkLst>
          <pc:docMk/>
          <pc:sldMk cId="3069849602" sldId="282"/>
        </pc:sldMkLst>
        <pc:spChg chg="mod">
          <ac:chgData name="Young, Chase" userId="635e965d-3718-40c1-88b2-b5ed55dd823f" providerId="ADAL" clId="{B2CC145E-E439-433D-B374-3EE14C90173C}" dt="2023-04-03T16:24:29.855" v="653" actId="20577"/>
          <ac:spMkLst>
            <pc:docMk/>
            <pc:sldMk cId="3069849602" sldId="282"/>
            <ac:spMk id="8" creationId="{00000000-0000-0000-0000-000000000000}"/>
          </ac:spMkLst>
        </pc:spChg>
      </pc:sldChg>
      <pc:sldChg chg="modSp mod">
        <pc:chgData name="Young, Chase" userId="635e965d-3718-40c1-88b2-b5ed55dd823f" providerId="ADAL" clId="{B2CC145E-E439-433D-B374-3EE14C90173C}" dt="2023-04-03T16:31:20.562" v="823" actId="1076"/>
        <pc:sldMkLst>
          <pc:docMk/>
          <pc:sldMk cId="3831475931" sldId="292"/>
        </pc:sldMkLst>
        <pc:spChg chg="mod">
          <ac:chgData name="Young, Chase" userId="635e965d-3718-40c1-88b2-b5ed55dd823f" providerId="ADAL" clId="{B2CC145E-E439-433D-B374-3EE14C90173C}" dt="2023-04-03T16:31:20.562" v="823" actId="1076"/>
          <ac:spMkLst>
            <pc:docMk/>
            <pc:sldMk cId="3831475931" sldId="292"/>
            <ac:spMk id="2" creationId="{00000000-0000-0000-0000-000000000000}"/>
          </ac:spMkLst>
        </pc:spChg>
      </pc:sldChg>
      <pc:sldChg chg="del">
        <pc:chgData name="Young, Chase" userId="635e965d-3718-40c1-88b2-b5ed55dd823f" providerId="ADAL" clId="{B2CC145E-E439-433D-B374-3EE14C90173C}" dt="2023-04-03T16:31:08.311" v="821" actId="47"/>
        <pc:sldMkLst>
          <pc:docMk/>
          <pc:sldMk cId="3492914702" sldId="293"/>
        </pc:sldMkLst>
      </pc:sldChg>
      <pc:sldChg chg="addSp delSp modSp mod">
        <pc:chgData name="Young, Chase" userId="635e965d-3718-40c1-88b2-b5ed55dd823f" providerId="ADAL" clId="{B2CC145E-E439-433D-B374-3EE14C90173C}" dt="2023-04-03T15:38:24.079" v="623" actId="1076"/>
        <pc:sldMkLst>
          <pc:docMk/>
          <pc:sldMk cId="2455251354" sldId="298"/>
        </pc:sldMkLst>
        <pc:spChg chg="add mod">
          <ac:chgData name="Young, Chase" userId="635e965d-3718-40c1-88b2-b5ed55dd823f" providerId="ADAL" clId="{B2CC145E-E439-433D-B374-3EE14C90173C}" dt="2023-04-03T15:38:16.037" v="621" actId="478"/>
          <ac:spMkLst>
            <pc:docMk/>
            <pc:sldMk cId="2455251354" sldId="298"/>
            <ac:spMk id="3" creationId="{1135DCD4-BDE7-6A4C-AD9A-D482B44A650E}"/>
          </ac:spMkLst>
        </pc:spChg>
        <pc:spChg chg="del">
          <ac:chgData name="Young, Chase" userId="635e965d-3718-40c1-88b2-b5ed55dd823f" providerId="ADAL" clId="{B2CC145E-E439-433D-B374-3EE14C90173C}" dt="2023-04-03T15:38:16.037" v="621" actId="478"/>
          <ac:spMkLst>
            <pc:docMk/>
            <pc:sldMk cId="2455251354" sldId="298"/>
            <ac:spMk id="4" creationId="{00000000-0000-0000-0000-000000000000}"/>
          </ac:spMkLst>
        </pc:spChg>
        <pc:picChg chg="mod">
          <ac:chgData name="Young, Chase" userId="635e965d-3718-40c1-88b2-b5ed55dd823f" providerId="ADAL" clId="{B2CC145E-E439-433D-B374-3EE14C90173C}" dt="2023-04-03T15:38:24.079" v="623" actId="1076"/>
          <ac:picMkLst>
            <pc:docMk/>
            <pc:sldMk cId="2455251354" sldId="298"/>
            <ac:picMk id="7" creationId="{00000000-0000-0000-0000-000000000000}"/>
          </ac:picMkLst>
        </pc:picChg>
      </pc:sldChg>
      <pc:sldChg chg="addSp modSp mod">
        <pc:chgData name="Young, Chase" userId="635e965d-3718-40c1-88b2-b5ed55dd823f" providerId="ADAL" clId="{B2CC145E-E439-433D-B374-3EE14C90173C}" dt="2023-03-23T17:42:30.805" v="228" actId="1582"/>
        <pc:sldMkLst>
          <pc:docMk/>
          <pc:sldMk cId="2022176052" sldId="300"/>
        </pc:sldMkLst>
        <pc:spChg chg="mod">
          <ac:chgData name="Young, Chase" userId="635e965d-3718-40c1-88b2-b5ed55dd823f" providerId="ADAL" clId="{B2CC145E-E439-433D-B374-3EE14C90173C}" dt="2023-03-20T18:25:54.718" v="192" actId="20577"/>
          <ac:spMkLst>
            <pc:docMk/>
            <pc:sldMk cId="2022176052" sldId="300"/>
            <ac:spMk id="2" creationId="{00000000-0000-0000-0000-000000000000}"/>
          </ac:spMkLst>
        </pc:spChg>
        <pc:picChg chg="add mod">
          <ac:chgData name="Young, Chase" userId="635e965d-3718-40c1-88b2-b5ed55dd823f" providerId="ADAL" clId="{B2CC145E-E439-433D-B374-3EE14C90173C}" dt="2023-03-23T17:42:30.805" v="228" actId="1582"/>
          <ac:picMkLst>
            <pc:docMk/>
            <pc:sldMk cId="2022176052" sldId="300"/>
            <ac:picMk id="1026" creationId="{65FB021F-4D91-B173-1FC8-D8F910986B42}"/>
          </ac:picMkLst>
        </pc:picChg>
      </pc:sldChg>
      <pc:sldChg chg="addSp modSp mod">
        <pc:chgData name="Young, Chase" userId="635e965d-3718-40c1-88b2-b5ed55dd823f" providerId="ADAL" clId="{B2CC145E-E439-433D-B374-3EE14C90173C}" dt="2023-04-03T16:29:22.661" v="788" actId="1076"/>
        <pc:sldMkLst>
          <pc:docMk/>
          <pc:sldMk cId="1919455045" sldId="302"/>
        </pc:sldMkLst>
        <pc:spChg chg="mod">
          <ac:chgData name="Young, Chase" userId="635e965d-3718-40c1-88b2-b5ed55dd823f" providerId="ADAL" clId="{B2CC145E-E439-433D-B374-3EE14C90173C}" dt="2023-04-03T16:28:32.673" v="750" actId="20577"/>
          <ac:spMkLst>
            <pc:docMk/>
            <pc:sldMk cId="1919455045" sldId="302"/>
            <ac:spMk id="2" creationId="{00000000-0000-0000-0000-000000000000}"/>
          </ac:spMkLst>
        </pc:spChg>
        <pc:spChg chg="add mod">
          <ac:chgData name="Young, Chase" userId="635e965d-3718-40c1-88b2-b5ed55dd823f" providerId="ADAL" clId="{B2CC145E-E439-433D-B374-3EE14C90173C}" dt="2023-04-03T16:29:22.661" v="788" actId="1076"/>
          <ac:spMkLst>
            <pc:docMk/>
            <pc:sldMk cId="1919455045" sldId="302"/>
            <ac:spMk id="3" creationId="{40CB2F7A-585D-61EB-A12D-DAA28819B1D2}"/>
          </ac:spMkLst>
        </pc:spChg>
      </pc:sldChg>
      <pc:sldChg chg="del">
        <pc:chgData name="Young, Chase" userId="635e965d-3718-40c1-88b2-b5ed55dd823f" providerId="ADAL" clId="{B2CC145E-E439-433D-B374-3EE14C90173C}" dt="2023-03-20T18:32:56.988" v="210" actId="47"/>
        <pc:sldMkLst>
          <pc:docMk/>
          <pc:sldMk cId="4135636694" sldId="303"/>
        </pc:sldMkLst>
      </pc:sldChg>
      <pc:sldChg chg="del">
        <pc:chgData name="Young, Chase" userId="635e965d-3718-40c1-88b2-b5ed55dd823f" providerId="ADAL" clId="{B2CC145E-E439-433D-B374-3EE14C90173C}" dt="2023-03-20T18:33:01.792" v="211" actId="47"/>
        <pc:sldMkLst>
          <pc:docMk/>
          <pc:sldMk cId="1949338117" sldId="304"/>
        </pc:sldMkLst>
      </pc:sldChg>
      <pc:sldChg chg="addSp delSp modSp mod delAnim">
        <pc:chgData name="Young, Chase" userId="635e965d-3718-40c1-88b2-b5ed55dd823f" providerId="ADAL" clId="{B2CC145E-E439-433D-B374-3EE14C90173C}" dt="2023-03-30T15:52:43.652" v="357" actId="20577"/>
        <pc:sldMkLst>
          <pc:docMk/>
          <pc:sldMk cId="3133228994" sldId="309"/>
        </pc:sldMkLst>
        <pc:spChg chg="del mod">
          <ac:chgData name="Young, Chase" userId="635e965d-3718-40c1-88b2-b5ed55dd823f" providerId="ADAL" clId="{B2CC145E-E439-433D-B374-3EE14C90173C}" dt="2023-03-30T15:51:07.925" v="335" actId="478"/>
          <ac:spMkLst>
            <pc:docMk/>
            <pc:sldMk cId="3133228994" sldId="309"/>
            <ac:spMk id="2" creationId="{00000000-0000-0000-0000-000000000000}"/>
          </ac:spMkLst>
        </pc:spChg>
        <pc:spChg chg="mod">
          <ac:chgData name="Young, Chase" userId="635e965d-3718-40c1-88b2-b5ed55dd823f" providerId="ADAL" clId="{B2CC145E-E439-433D-B374-3EE14C90173C}" dt="2023-03-30T15:52:43.652" v="357" actId="20577"/>
          <ac:spMkLst>
            <pc:docMk/>
            <pc:sldMk cId="3133228994" sldId="309"/>
            <ac:spMk id="3" creationId="{5EDF3F2B-679A-488A-AE30-9C73328F2F3F}"/>
          </ac:spMkLst>
        </pc:spChg>
        <pc:spChg chg="add mod">
          <ac:chgData name="Young, Chase" userId="635e965d-3718-40c1-88b2-b5ed55dd823f" providerId="ADAL" clId="{B2CC145E-E439-433D-B374-3EE14C90173C}" dt="2023-03-30T15:51:07.925" v="335" actId="478"/>
          <ac:spMkLst>
            <pc:docMk/>
            <pc:sldMk cId="3133228994" sldId="309"/>
            <ac:spMk id="6" creationId="{C7553C4E-C00D-35DB-9FD8-FBAE751E3EF6}"/>
          </ac:spMkLst>
        </pc:spChg>
        <pc:picChg chg="add mod">
          <ac:chgData name="Young, Chase" userId="635e965d-3718-40c1-88b2-b5ed55dd823f" providerId="ADAL" clId="{B2CC145E-E439-433D-B374-3EE14C90173C}" dt="2023-03-30T15:52:26.340" v="352" actId="1076"/>
          <ac:picMkLst>
            <pc:docMk/>
            <pc:sldMk cId="3133228994" sldId="309"/>
            <ac:picMk id="7" creationId="{3EDCC28B-DCD6-4593-A4B7-65EA9E0EFB27}"/>
          </ac:picMkLst>
        </pc:picChg>
      </pc:sldChg>
      <pc:sldChg chg="del">
        <pc:chgData name="Young, Chase" userId="635e965d-3718-40c1-88b2-b5ed55dd823f" providerId="ADAL" clId="{B2CC145E-E439-433D-B374-3EE14C90173C}" dt="2023-03-20T18:32:43.086" v="209" actId="47"/>
        <pc:sldMkLst>
          <pc:docMk/>
          <pc:sldMk cId="1659047914" sldId="314"/>
        </pc:sldMkLst>
      </pc:sldChg>
      <pc:sldChg chg="del">
        <pc:chgData name="Young, Chase" userId="635e965d-3718-40c1-88b2-b5ed55dd823f" providerId="ADAL" clId="{B2CC145E-E439-433D-B374-3EE14C90173C}" dt="2023-03-20T18:28:18.009" v="199" actId="47"/>
        <pc:sldMkLst>
          <pc:docMk/>
          <pc:sldMk cId="2547466498" sldId="315"/>
        </pc:sldMkLst>
      </pc:sldChg>
      <pc:sldChg chg="del">
        <pc:chgData name="Young, Chase" userId="635e965d-3718-40c1-88b2-b5ed55dd823f" providerId="ADAL" clId="{B2CC145E-E439-433D-B374-3EE14C90173C}" dt="2023-03-20T18:33:04.636" v="212" actId="47"/>
        <pc:sldMkLst>
          <pc:docMk/>
          <pc:sldMk cId="3861086682" sldId="316"/>
        </pc:sldMkLst>
      </pc:sldChg>
      <pc:sldChg chg="del">
        <pc:chgData name="Young, Chase" userId="635e965d-3718-40c1-88b2-b5ed55dd823f" providerId="ADAL" clId="{B2CC145E-E439-433D-B374-3EE14C90173C}" dt="2023-03-20T18:28:23.756" v="201" actId="47"/>
        <pc:sldMkLst>
          <pc:docMk/>
          <pc:sldMk cId="972138347" sldId="319"/>
        </pc:sldMkLst>
      </pc:sldChg>
      <pc:sldChg chg="del">
        <pc:chgData name="Young, Chase" userId="635e965d-3718-40c1-88b2-b5ed55dd823f" providerId="ADAL" clId="{B2CC145E-E439-433D-B374-3EE14C90173C}" dt="2023-03-20T18:28:25.222" v="202" actId="47"/>
        <pc:sldMkLst>
          <pc:docMk/>
          <pc:sldMk cId="3708447371" sldId="320"/>
        </pc:sldMkLst>
      </pc:sldChg>
      <pc:sldChg chg="del">
        <pc:chgData name="Young, Chase" userId="635e965d-3718-40c1-88b2-b5ed55dd823f" providerId="ADAL" clId="{B2CC145E-E439-433D-B374-3EE14C90173C}" dt="2023-03-20T18:28:19.341" v="200" actId="47"/>
        <pc:sldMkLst>
          <pc:docMk/>
          <pc:sldMk cId="1049654482" sldId="321"/>
        </pc:sldMkLst>
      </pc:sldChg>
      <pc:sldChg chg="del">
        <pc:chgData name="Young, Chase" userId="635e965d-3718-40c1-88b2-b5ed55dd823f" providerId="ADAL" clId="{B2CC145E-E439-433D-B374-3EE14C90173C}" dt="2023-03-20T18:28:27.003" v="203" actId="47"/>
        <pc:sldMkLst>
          <pc:docMk/>
          <pc:sldMk cId="201824399" sldId="322"/>
        </pc:sldMkLst>
      </pc:sldChg>
      <pc:sldChg chg="del">
        <pc:chgData name="Young, Chase" userId="635e965d-3718-40c1-88b2-b5ed55dd823f" providerId="ADAL" clId="{B2CC145E-E439-433D-B374-3EE14C90173C}" dt="2023-03-20T18:28:33.129" v="204" actId="47"/>
        <pc:sldMkLst>
          <pc:docMk/>
          <pc:sldMk cId="3460935258" sldId="323"/>
        </pc:sldMkLst>
      </pc:sldChg>
      <pc:sldChg chg="del">
        <pc:chgData name="Young, Chase" userId="635e965d-3718-40c1-88b2-b5ed55dd823f" providerId="ADAL" clId="{B2CC145E-E439-433D-B374-3EE14C90173C}" dt="2023-03-20T18:28:35.317" v="205" actId="47"/>
        <pc:sldMkLst>
          <pc:docMk/>
          <pc:sldMk cId="3705234937" sldId="324"/>
        </pc:sldMkLst>
      </pc:sldChg>
      <pc:sldChg chg="add del">
        <pc:chgData name="Young, Chase" userId="635e965d-3718-40c1-88b2-b5ed55dd823f" providerId="ADAL" clId="{B2CC145E-E439-433D-B374-3EE14C90173C}" dt="2023-03-30T15:52:55.254" v="358" actId="47"/>
        <pc:sldMkLst>
          <pc:docMk/>
          <pc:sldMk cId="219658394" sldId="328"/>
        </pc:sldMkLst>
      </pc:sldChg>
      <pc:sldChg chg="del">
        <pc:chgData name="Young, Chase" userId="635e965d-3718-40c1-88b2-b5ed55dd823f" providerId="ADAL" clId="{B2CC145E-E439-433D-B374-3EE14C90173C}" dt="2023-03-30T15:50:44.223" v="332" actId="2696"/>
        <pc:sldMkLst>
          <pc:docMk/>
          <pc:sldMk cId="766913583" sldId="328"/>
        </pc:sldMkLst>
      </pc:sldChg>
      <pc:sldChg chg="del">
        <pc:chgData name="Young, Chase" userId="635e965d-3718-40c1-88b2-b5ed55dd823f" providerId="ADAL" clId="{B2CC145E-E439-433D-B374-3EE14C90173C}" dt="2023-03-20T18:29:08.632" v="208" actId="47"/>
        <pc:sldMkLst>
          <pc:docMk/>
          <pc:sldMk cId="2985797415" sldId="330"/>
        </pc:sldMkLst>
      </pc:sldChg>
      <pc:sldChg chg="modSp add del mod">
        <pc:chgData name="Young, Chase" userId="635e965d-3718-40c1-88b2-b5ed55dd823f" providerId="ADAL" clId="{B2CC145E-E439-433D-B374-3EE14C90173C}" dt="2023-04-03T16:36:36.669" v="858" actId="20577"/>
        <pc:sldMkLst>
          <pc:docMk/>
          <pc:sldMk cId="47712400" sldId="334"/>
        </pc:sldMkLst>
        <pc:spChg chg="mod">
          <ac:chgData name="Young, Chase" userId="635e965d-3718-40c1-88b2-b5ed55dd823f" providerId="ADAL" clId="{B2CC145E-E439-433D-B374-3EE14C90173C}" dt="2023-04-03T16:36:36.669" v="858" actId="20577"/>
          <ac:spMkLst>
            <pc:docMk/>
            <pc:sldMk cId="47712400" sldId="334"/>
            <ac:spMk id="4" creationId="{FF5E1A01-2D22-62FD-C0CA-DEB90736906E}"/>
          </ac:spMkLst>
        </pc:spChg>
      </pc:sldChg>
      <pc:sldChg chg="del">
        <pc:chgData name="Young, Chase" userId="635e965d-3718-40c1-88b2-b5ed55dd823f" providerId="ADAL" clId="{B2CC145E-E439-433D-B374-3EE14C90173C}" dt="2023-03-23T17:40:53.046" v="218" actId="47"/>
        <pc:sldMkLst>
          <pc:docMk/>
          <pc:sldMk cId="4294185152" sldId="335"/>
        </pc:sldMkLst>
      </pc:sldChg>
      <pc:sldChg chg="del">
        <pc:chgData name="Young, Chase" userId="635e965d-3718-40c1-88b2-b5ed55dd823f" providerId="ADAL" clId="{B2CC145E-E439-433D-B374-3EE14C90173C}" dt="2023-03-23T17:40:49.579" v="216" actId="47"/>
        <pc:sldMkLst>
          <pc:docMk/>
          <pc:sldMk cId="4132630582" sldId="336"/>
        </pc:sldMkLst>
      </pc:sldChg>
      <pc:sldChg chg="del">
        <pc:chgData name="Young, Chase" userId="635e965d-3718-40c1-88b2-b5ed55dd823f" providerId="ADAL" clId="{B2CC145E-E439-433D-B374-3EE14C90173C}" dt="2023-03-23T17:40:51.053" v="217" actId="47"/>
        <pc:sldMkLst>
          <pc:docMk/>
          <pc:sldMk cId="386716331" sldId="337"/>
        </pc:sldMkLst>
      </pc:sldChg>
      <pc:sldChg chg="addSp delSp modSp mod">
        <pc:chgData name="Young, Chase" userId="635e965d-3718-40c1-88b2-b5ed55dd823f" providerId="ADAL" clId="{B2CC145E-E439-433D-B374-3EE14C90173C}" dt="2023-04-03T16:34:16.005" v="851" actId="20577"/>
        <pc:sldMkLst>
          <pc:docMk/>
          <pc:sldMk cId="3558256751" sldId="341"/>
        </pc:sldMkLst>
        <pc:spChg chg="mod">
          <ac:chgData name="Young, Chase" userId="635e965d-3718-40c1-88b2-b5ed55dd823f" providerId="ADAL" clId="{B2CC145E-E439-433D-B374-3EE14C90173C}" dt="2023-04-03T16:34:16.005" v="851" actId="20577"/>
          <ac:spMkLst>
            <pc:docMk/>
            <pc:sldMk cId="3558256751" sldId="341"/>
            <ac:spMk id="7" creationId="{9F1BCC83-6DA6-E316-6AC7-B7994FCBACCF}"/>
          </ac:spMkLst>
        </pc:spChg>
        <pc:spChg chg="del">
          <ac:chgData name="Young, Chase" userId="635e965d-3718-40c1-88b2-b5ed55dd823f" providerId="ADAL" clId="{B2CC145E-E439-433D-B374-3EE14C90173C}" dt="2023-04-03T16:28:07.880" v="735" actId="26606"/>
          <ac:spMkLst>
            <pc:docMk/>
            <pc:sldMk cId="3558256751" sldId="341"/>
            <ac:spMk id="27" creationId="{5CD60141-EEBD-4EC1-8E34-0344C16A18A2}"/>
          </ac:spMkLst>
        </pc:spChg>
        <pc:spChg chg="del">
          <ac:chgData name="Young, Chase" userId="635e965d-3718-40c1-88b2-b5ed55dd823f" providerId="ADAL" clId="{B2CC145E-E439-433D-B374-3EE14C90173C}" dt="2023-04-03T16:28:07.880" v="735" actId="26606"/>
          <ac:spMkLst>
            <pc:docMk/>
            <pc:sldMk cId="3558256751" sldId="341"/>
            <ac:spMk id="31" creationId="{4E5B79A0-69AD-4CBD-897F-32C7A2BA2FBB}"/>
          </ac:spMkLst>
        </pc:spChg>
        <pc:spChg chg="del">
          <ac:chgData name="Young, Chase" userId="635e965d-3718-40c1-88b2-b5ed55dd823f" providerId="ADAL" clId="{B2CC145E-E439-433D-B374-3EE14C90173C}" dt="2023-04-03T16:28:07.880" v="735" actId="26606"/>
          <ac:spMkLst>
            <pc:docMk/>
            <pc:sldMk cId="3558256751" sldId="341"/>
            <ac:spMk id="33" creationId="{7C2F33EB-E7CB-4EE9-BBBF-D632F5C00EAE}"/>
          </ac:spMkLst>
        </pc:spChg>
        <pc:spChg chg="del">
          <ac:chgData name="Young, Chase" userId="635e965d-3718-40c1-88b2-b5ed55dd823f" providerId="ADAL" clId="{B2CC145E-E439-433D-B374-3EE14C90173C}" dt="2023-04-03T16:28:07.880" v="735" actId="26606"/>
          <ac:spMkLst>
            <pc:docMk/>
            <pc:sldMk cId="3558256751" sldId="341"/>
            <ac:spMk id="35" creationId="{D5D12016-6EE5-4F4A-BC99-A56493E60F06}"/>
          </ac:spMkLst>
        </pc:spChg>
        <pc:spChg chg="del">
          <ac:chgData name="Young, Chase" userId="635e965d-3718-40c1-88b2-b5ed55dd823f" providerId="ADAL" clId="{B2CC145E-E439-433D-B374-3EE14C90173C}" dt="2023-04-03T16:28:07.880" v="735" actId="26606"/>
          <ac:spMkLst>
            <pc:docMk/>
            <pc:sldMk cId="3558256751" sldId="341"/>
            <ac:spMk id="37" creationId="{74270B3E-3C96-4381-9F21-EC83F1E1A0FD}"/>
          </ac:spMkLst>
        </pc:spChg>
        <pc:spChg chg="add">
          <ac:chgData name="Young, Chase" userId="635e965d-3718-40c1-88b2-b5ed55dd823f" providerId="ADAL" clId="{B2CC145E-E439-433D-B374-3EE14C90173C}" dt="2023-04-03T16:28:07.880" v="735" actId="26606"/>
          <ac:spMkLst>
            <pc:docMk/>
            <pc:sldMk cId="3558256751" sldId="341"/>
            <ac:spMk id="44" creationId="{5CD60141-EEBD-4EC1-8E34-0344C16A18A2}"/>
          </ac:spMkLst>
        </pc:spChg>
        <pc:spChg chg="add">
          <ac:chgData name="Young, Chase" userId="635e965d-3718-40c1-88b2-b5ed55dd823f" providerId="ADAL" clId="{B2CC145E-E439-433D-B374-3EE14C90173C}" dt="2023-04-03T16:28:07.880" v="735" actId="26606"/>
          <ac:spMkLst>
            <pc:docMk/>
            <pc:sldMk cId="3558256751" sldId="341"/>
            <ac:spMk id="48" creationId="{6BF1DCD9-4684-4B84-AD73-6652C8BAC73F}"/>
          </ac:spMkLst>
        </pc:spChg>
        <pc:spChg chg="add">
          <ac:chgData name="Young, Chase" userId="635e965d-3718-40c1-88b2-b5ed55dd823f" providerId="ADAL" clId="{B2CC145E-E439-433D-B374-3EE14C90173C}" dt="2023-04-03T16:28:07.880" v="735" actId="26606"/>
          <ac:spMkLst>
            <pc:docMk/>
            <pc:sldMk cId="3558256751" sldId="341"/>
            <ac:spMk id="50" creationId="{4BE6A732-8124-4A59-8EC9-BF4A1648A00C}"/>
          </ac:spMkLst>
        </pc:spChg>
        <pc:picChg chg="mod">
          <ac:chgData name="Young, Chase" userId="635e965d-3718-40c1-88b2-b5ed55dd823f" providerId="ADAL" clId="{B2CC145E-E439-433D-B374-3EE14C90173C}" dt="2023-04-03T16:28:07.880" v="735" actId="26606"/>
          <ac:picMkLst>
            <pc:docMk/>
            <pc:sldMk cId="3558256751" sldId="341"/>
            <ac:picMk id="10" creationId="{371BE7E9-3DBF-21C1-D880-985AEB3C0423}"/>
          </ac:picMkLst>
        </pc:picChg>
        <pc:cxnChg chg="del">
          <ac:chgData name="Young, Chase" userId="635e965d-3718-40c1-88b2-b5ed55dd823f" providerId="ADAL" clId="{B2CC145E-E439-433D-B374-3EE14C90173C}" dt="2023-04-03T16:28:07.880" v="735" actId="26606"/>
          <ac:cxnSpMkLst>
            <pc:docMk/>
            <pc:sldMk cId="3558256751" sldId="341"/>
            <ac:cxnSpMk id="29" creationId="{4C75A547-BCD1-42BE-966E-53CA0AB93165}"/>
          </ac:cxnSpMkLst>
        </pc:cxnChg>
        <pc:cxnChg chg="del">
          <ac:chgData name="Young, Chase" userId="635e965d-3718-40c1-88b2-b5ed55dd823f" providerId="ADAL" clId="{B2CC145E-E439-433D-B374-3EE14C90173C}" dt="2023-04-03T16:28:07.880" v="735" actId="26606"/>
          <ac:cxnSpMkLst>
            <pc:docMk/>
            <pc:sldMk cId="3558256751" sldId="341"/>
            <ac:cxnSpMk id="39" creationId="{071DF4C0-7A22-4E59-9E9C-BD2E245364DD}"/>
          </ac:cxnSpMkLst>
        </pc:cxnChg>
        <pc:cxnChg chg="add">
          <ac:chgData name="Young, Chase" userId="635e965d-3718-40c1-88b2-b5ed55dd823f" providerId="ADAL" clId="{B2CC145E-E439-433D-B374-3EE14C90173C}" dt="2023-04-03T16:28:07.880" v="735" actId="26606"/>
          <ac:cxnSpMkLst>
            <pc:docMk/>
            <pc:sldMk cId="3558256751" sldId="341"/>
            <ac:cxnSpMk id="46" creationId="{4C75A547-BCD1-42BE-966E-53CA0AB93165}"/>
          </ac:cxnSpMkLst>
        </pc:cxnChg>
        <pc:cxnChg chg="add">
          <ac:chgData name="Young, Chase" userId="635e965d-3718-40c1-88b2-b5ed55dd823f" providerId="ADAL" clId="{B2CC145E-E439-433D-B374-3EE14C90173C}" dt="2023-04-03T16:28:07.880" v="735" actId="26606"/>
          <ac:cxnSpMkLst>
            <pc:docMk/>
            <pc:sldMk cId="3558256751" sldId="341"/>
            <ac:cxnSpMk id="52" creationId="{EFDAA6A4-1F42-460B-A500-921EEB4BC01C}"/>
          </ac:cxnSpMkLst>
        </pc:cxnChg>
      </pc:sldChg>
      <pc:sldChg chg="addSp modSp mod">
        <pc:chgData name="Young, Chase" userId="635e965d-3718-40c1-88b2-b5ed55dd823f" providerId="ADAL" clId="{B2CC145E-E439-433D-B374-3EE14C90173C}" dt="2023-03-27T18:11:11.016" v="312" actId="1076"/>
        <pc:sldMkLst>
          <pc:docMk/>
          <pc:sldMk cId="2185065211" sldId="344"/>
        </pc:sldMkLst>
        <pc:spChg chg="add mod">
          <ac:chgData name="Young, Chase" userId="635e965d-3718-40c1-88b2-b5ed55dd823f" providerId="ADAL" clId="{B2CC145E-E439-433D-B374-3EE14C90173C}" dt="2023-03-27T18:11:11.016" v="312" actId="1076"/>
          <ac:spMkLst>
            <pc:docMk/>
            <pc:sldMk cId="2185065211" sldId="344"/>
            <ac:spMk id="2" creationId="{E023E6EF-38D9-45C5-45E2-98136F11FA5A}"/>
          </ac:spMkLst>
        </pc:spChg>
      </pc:sldChg>
      <pc:sldChg chg="del">
        <pc:chgData name="Young, Chase" userId="635e965d-3718-40c1-88b2-b5ed55dd823f" providerId="ADAL" clId="{B2CC145E-E439-433D-B374-3EE14C90173C}" dt="2023-04-03T16:09:27.300" v="636" actId="47"/>
        <pc:sldMkLst>
          <pc:docMk/>
          <pc:sldMk cId="810590229" sldId="345"/>
        </pc:sldMkLst>
      </pc:sldChg>
      <pc:sldChg chg="modSp mod">
        <pc:chgData name="Young, Chase" userId="635e965d-3718-40c1-88b2-b5ed55dd823f" providerId="ADAL" clId="{B2CC145E-E439-433D-B374-3EE14C90173C}" dt="2023-04-03T16:23:10.023" v="645" actId="20577"/>
        <pc:sldMkLst>
          <pc:docMk/>
          <pc:sldMk cId="2124324394" sldId="347"/>
        </pc:sldMkLst>
        <pc:spChg chg="mod">
          <ac:chgData name="Young, Chase" userId="635e965d-3718-40c1-88b2-b5ed55dd823f" providerId="ADAL" clId="{B2CC145E-E439-433D-B374-3EE14C90173C}" dt="2023-04-03T16:23:10.023" v="645" actId="20577"/>
          <ac:spMkLst>
            <pc:docMk/>
            <pc:sldMk cId="2124324394" sldId="347"/>
            <ac:spMk id="4" creationId="{00000000-0000-0000-0000-000000000000}"/>
          </ac:spMkLst>
        </pc:spChg>
      </pc:sldChg>
      <pc:sldChg chg="del">
        <pc:chgData name="Young, Chase" userId="635e965d-3718-40c1-88b2-b5ed55dd823f" providerId="ADAL" clId="{B2CC145E-E439-433D-B374-3EE14C90173C}" dt="2023-03-20T18:27:34.184" v="196" actId="47"/>
        <pc:sldMkLst>
          <pc:docMk/>
          <pc:sldMk cId="2357235292" sldId="349"/>
        </pc:sldMkLst>
      </pc:sldChg>
      <pc:sldChg chg="modSp mod">
        <pc:chgData name="Young, Chase" userId="635e965d-3718-40c1-88b2-b5ed55dd823f" providerId="ADAL" clId="{B2CC145E-E439-433D-B374-3EE14C90173C}" dt="2023-04-03T16:23:39.063" v="650" actId="1076"/>
        <pc:sldMkLst>
          <pc:docMk/>
          <pc:sldMk cId="3968453157" sldId="350"/>
        </pc:sldMkLst>
        <pc:spChg chg="mod">
          <ac:chgData name="Young, Chase" userId="635e965d-3718-40c1-88b2-b5ed55dd823f" providerId="ADAL" clId="{B2CC145E-E439-433D-B374-3EE14C90173C}" dt="2023-04-03T16:23:39.063" v="650" actId="1076"/>
          <ac:spMkLst>
            <pc:docMk/>
            <pc:sldMk cId="3968453157" sldId="350"/>
            <ac:spMk id="4" creationId="{00000000-0000-0000-0000-000000000000}"/>
          </ac:spMkLst>
        </pc:spChg>
      </pc:sldChg>
      <pc:sldChg chg="del">
        <pc:chgData name="Young, Chase" userId="635e965d-3718-40c1-88b2-b5ed55dd823f" providerId="ADAL" clId="{B2CC145E-E439-433D-B374-3EE14C90173C}" dt="2023-03-20T18:28:42.138" v="207" actId="47"/>
        <pc:sldMkLst>
          <pc:docMk/>
          <pc:sldMk cId="2041508414" sldId="354"/>
        </pc:sldMkLst>
      </pc:sldChg>
      <pc:sldChg chg="addSp delSp modSp mod">
        <pc:chgData name="Young, Chase" userId="635e965d-3718-40c1-88b2-b5ed55dd823f" providerId="ADAL" clId="{B2CC145E-E439-433D-B374-3EE14C90173C}" dt="2023-03-30T18:23:03.971" v="611" actId="26606"/>
        <pc:sldMkLst>
          <pc:docMk/>
          <pc:sldMk cId="1322424935" sldId="362"/>
        </pc:sldMkLst>
        <pc:spChg chg="mod">
          <ac:chgData name="Young, Chase" userId="635e965d-3718-40c1-88b2-b5ed55dd823f" providerId="ADAL" clId="{B2CC145E-E439-433D-B374-3EE14C90173C}" dt="2023-03-30T16:06:20.401" v="384" actId="20577"/>
          <ac:spMkLst>
            <pc:docMk/>
            <pc:sldMk cId="1322424935" sldId="362"/>
            <ac:spMk id="5" creationId="{1BD2E551-8E29-8CF5-8F52-1C3A8596B9AD}"/>
          </ac:spMkLst>
        </pc:spChg>
        <pc:spChg chg="del">
          <ac:chgData name="Young, Chase" userId="635e965d-3718-40c1-88b2-b5ed55dd823f" providerId="ADAL" clId="{B2CC145E-E439-433D-B374-3EE14C90173C}" dt="2023-03-30T18:23:03.971" v="611" actId="26606"/>
          <ac:spMkLst>
            <pc:docMk/>
            <pc:sldMk cId="1322424935" sldId="362"/>
            <ac:spMk id="6" creationId="{158FE5B1-EB31-2E83-4E90-B89B83B69A30}"/>
          </ac:spMkLst>
        </pc:spChg>
        <pc:graphicFrameChg chg="add">
          <ac:chgData name="Young, Chase" userId="635e965d-3718-40c1-88b2-b5ed55dd823f" providerId="ADAL" clId="{B2CC145E-E439-433D-B374-3EE14C90173C}" dt="2023-03-30T18:23:03.971" v="611" actId="26606"/>
          <ac:graphicFrameMkLst>
            <pc:docMk/>
            <pc:sldMk cId="1322424935" sldId="362"/>
            <ac:graphicFrameMk id="9" creationId="{E2CD6B26-8E45-94CF-3AEC-DF31CF743342}"/>
          </ac:graphicFrameMkLst>
        </pc:graphicFrameChg>
      </pc:sldChg>
      <pc:sldChg chg="del">
        <pc:chgData name="Young, Chase" userId="635e965d-3718-40c1-88b2-b5ed55dd823f" providerId="ADAL" clId="{B2CC145E-E439-433D-B374-3EE14C90173C}" dt="2023-03-30T16:06:25.074" v="385" actId="47"/>
        <pc:sldMkLst>
          <pc:docMk/>
          <pc:sldMk cId="4237703064" sldId="363"/>
        </pc:sldMkLst>
      </pc:sldChg>
      <pc:sldChg chg="addSp modSp del mod">
        <pc:chgData name="Young, Chase" userId="635e965d-3718-40c1-88b2-b5ed55dd823f" providerId="ADAL" clId="{B2CC145E-E439-433D-B374-3EE14C90173C}" dt="2023-03-30T16:06:32.644" v="386" actId="47"/>
        <pc:sldMkLst>
          <pc:docMk/>
          <pc:sldMk cId="3172445471" sldId="364"/>
        </pc:sldMkLst>
        <pc:spChg chg="add mod">
          <ac:chgData name="Young, Chase" userId="635e965d-3718-40c1-88b2-b5ed55dd823f" providerId="ADAL" clId="{B2CC145E-E439-433D-B374-3EE14C90173C}" dt="2023-03-27T18:07:36.167" v="281" actId="20577"/>
          <ac:spMkLst>
            <pc:docMk/>
            <pc:sldMk cId="3172445471" sldId="364"/>
            <ac:spMk id="2" creationId="{F1F4B7D4-8203-C1C1-68F4-7987527AF74A}"/>
          </ac:spMkLst>
        </pc:spChg>
        <pc:spChg chg="mod">
          <ac:chgData name="Young, Chase" userId="635e965d-3718-40c1-88b2-b5ed55dd823f" providerId="ADAL" clId="{B2CC145E-E439-433D-B374-3EE14C90173C}" dt="2023-03-27T16:01:56.151" v="246" actId="1076"/>
          <ac:spMkLst>
            <pc:docMk/>
            <pc:sldMk cId="3172445471" sldId="364"/>
            <ac:spMk id="5" creationId="{1BD2E551-8E29-8CF5-8F52-1C3A8596B9AD}"/>
          </ac:spMkLst>
        </pc:spChg>
        <pc:spChg chg="mod">
          <ac:chgData name="Young, Chase" userId="635e965d-3718-40c1-88b2-b5ed55dd823f" providerId="ADAL" clId="{B2CC145E-E439-433D-B374-3EE14C90173C}" dt="2023-03-27T16:02:00.236" v="247" actId="1076"/>
          <ac:spMkLst>
            <pc:docMk/>
            <pc:sldMk cId="3172445471" sldId="364"/>
            <ac:spMk id="6" creationId="{158FE5B1-EB31-2E83-4E90-B89B83B69A30}"/>
          </ac:spMkLst>
        </pc:spChg>
      </pc:sldChg>
      <pc:sldChg chg="addSp delSp modSp mod">
        <pc:chgData name="Young, Chase" userId="635e965d-3718-40c1-88b2-b5ed55dd823f" providerId="ADAL" clId="{B2CC145E-E439-433D-B374-3EE14C90173C}" dt="2023-03-30T18:22:38.308" v="610" actId="26606"/>
        <pc:sldMkLst>
          <pc:docMk/>
          <pc:sldMk cId="1600161662" sldId="365"/>
        </pc:sldMkLst>
        <pc:spChg chg="mod">
          <ac:chgData name="Young, Chase" userId="635e965d-3718-40c1-88b2-b5ed55dd823f" providerId="ADAL" clId="{B2CC145E-E439-433D-B374-3EE14C90173C}" dt="2023-03-30T18:22:38.308" v="610" actId="26606"/>
          <ac:spMkLst>
            <pc:docMk/>
            <pc:sldMk cId="1600161662" sldId="365"/>
            <ac:spMk id="4" creationId="{6614F1B5-F512-CBE2-79E1-D07827BB2152}"/>
          </ac:spMkLst>
        </pc:spChg>
        <pc:spChg chg="mod">
          <ac:chgData name="Young, Chase" userId="635e965d-3718-40c1-88b2-b5ed55dd823f" providerId="ADAL" clId="{B2CC145E-E439-433D-B374-3EE14C90173C}" dt="2023-03-30T18:22:38.308" v="610" actId="26606"/>
          <ac:spMkLst>
            <pc:docMk/>
            <pc:sldMk cId="1600161662" sldId="365"/>
            <ac:spMk id="5" creationId="{64E17CE8-1007-9A71-7369-7F4B015EEB90}"/>
          </ac:spMkLst>
        </pc:spChg>
        <pc:spChg chg="del">
          <ac:chgData name="Young, Chase" userId="635e965d-3718-40c1-88b2-b5ed55dd823f" providerId="ADAL" clId="{B2CC145E-E439-433D-B374-3EE14C90173C}" dt="2023-03-30T18:22:38.308" v="610" actId="26606"/>
          <ac:spMkLst>
            <pc:docMk/>
            <pc:sldMk cId="1600161662" sldId="365"/>
            <ac:spMk id="11" creationId="{5CD60141-EEBD-4EC1-8E34-0344C16A18A2}"/>
          </ac:spMkLst>
        </pc:spChg>
        <pc:spChg chg="del">
          <ac:chgData name="Young, Chase" userId="635e965d-3718-40c1-88b2-b5ed55dd823f" providerId="ADAL" clId="{B2CC145E-E439-433D-B374-3EE14C90173C}" dt="2023-03-30T18:22:38.308" v="610" actId="26606"/>
          <ac:spMkLst>
            <pc:docMk/>
            <pc:sldMk cId="1600161662" sldId="365"/>
            <ac:spMk id="15" creationId="{4E5B79A0-69AD-4CBD-897F-32C7A2BA2FBB}"/>
          </ac:spMkLst>
        </pc:spChg>
        <pc:spChg chg="del">
          <ac:chgData name="Young, Chase" userId="635e965d-3718-40c1-88b2-b5ed55dd823f" providerId="ADAL" clId="{B2CC145E-E439-433D-B374-3EE14C90173C}" dt="2023-03-30T18:22:38.308" v="610" actId="26606"/>
          <ac:spMkLst>
            <pc:docMk/>
            <pc:sldMk cId="1600161662" sldId="365"/>
            <ac:spMk id="17" creationId="{7C2F33EB-E7CB-4EE9-BBBF-D632F5C00EAE}"/>
          </ac:spMkLst>
        </pc:spChg>
        <pc:spChg chg="del">
          <ac:chgData name="Young, Chase" userId="635e965d-3718-40c1-88b2-b5ed55dd823f" providerId="ADAL" clId="{B2CC145E-E439-433D-B374-3EE14C90173C}" dt="2023-03-30T18:22:38.308" v="610" actId="26606"/>
          <ac:spMkLst>
            <pc:docMk/>
            <pc:sldMk cId="1600161662" sldId="365"/>
            <ac:spMk id="19" creationId="{D5D12016-6EE5-4F4A-BC99-A56493E60F06}"/>
          </ac:spMkLst>
        </pc:spChg>
        <pc:spChg chg="del">
          <ac:chgData name="Young, Chase" userId="635e965d-3718-40c1-88b2-b5ed55dd823f" providerId="ADAL" clId="{B2CC145E-E439-433D-B374-3EE14C90173C}" dt="2023-03-30T18:22:38.308" v="610" actId="26606"/>
          <ac:spMkLst>
            <pc:docMk/>
            <pc:sldMk cId="1600161662" sldId="365"/>
            <ac:spMk id="21" creationId="{74270B3E-3C96-4381-9F21-EC83F1E1A0FD}"/>
          </ac:spMkLst>
        </pc:spChg>
        <pc:spChg chg="add">
          <ac:chgData name="Young, Chase" userId="635e965d-3718-40c1-88b2-b5ed55dd823f" providerId="ADAL" clId="{B2CC145E-E439-433D-B374-3EE14C90173C}" dt="2023-03-30T18:22:38.308" v="610" actId="26606"/>
          <ac:spMkLst>
            <pc:docMk/>
            <pc:sldMk cId="1600161662" sldId="365"/>
            <ac:spMk id="28" creationId="{5CD60141-EEBD-4EC1-8E34-0344C16A18A2}"/>
          </ac:spMkLst>
        </pc:spChg>
        <pc:spChg chg="add">
          <ac:chgData name="Young, Chase" userId="635e965d-3718-40c1-88b2-b5ed55dd823f" providerId="ADAL" clId="{B2CC145E-E439-433D-B374-3EE14C90173C}" dt="2023-03-30T18:22:38.308" v="610" actId="26606"/>
          <ac:spMkLst>
            <pc:docMk/>
            <pc:sldMk cId="1600161662" sldId="365"/>
            <ac:spMk id="32" creationId="{6BF1DCD9-4684-4B84-AD73-6652C8BAC73F}"/>
          </ac:spMkLst>
        </pc:spChg>
        <pc:spChg chg="add">
          <ac:chgData name="Young, Chase" userId="635e965d-3718-40c1-88b2-b5ed55dd823f" providerId="ADAL" clId="{B2CC145E-E439-433D-B374-3EE14C90173C}" dt="2023-03-30T18:22:38.308" v="610" actId="26606"/>
          <ac:spMkLst>
            <pc:docMk/>
            <pc:sldMk cId="1600161662" sldId="365"/>
            <ac:spMk id="34" creationId="{4BE6A732-8124-4A59-8EC9-BF4A1648A00C}"/>
          </ac:spMkLst>
        </pc:spChg>
        <pc:picChg chg="mod">
          <ac:chgData name="Young, Chase" userId="635e965d-3718-40c1-88b2-b5ed55dd823f" providerId="ADAL" clId="{B2CC145E-E439-433D-B374-3EE14C90173C}" dt="2023-03-30T18:22:38.308" v="610" actId="26606"/>
          <ac:picMkLst>
            <pc:docMk/>
            <pc:sldMk cId="1600161662" sldId="365"/>
            <ac:picMk id="7" creationId="{5615F8A6-34A5-E99E-4EE5-3A9E0D1209E5}"/>
          </ac:picMkLst>
        </pc:picChg>
        <pc:cxnChg chg="del">
          <ac:chgData name="Young, Chase" userId="635e965d-3718-40c1-88b2-b5ed55dd823f" providerId="ADAL" clId="{B2CC145E-E439-433D-B374-3EE14C90173C}" dt="2023-03-30T18:22:38.308" v="610" actId="26606"/>
          <ac:cxnSpMkLst>
            <pc:docMk/>
            <pc:sldMk cId="1600161662" sldId="365"/>
            <ac:cxnSpMk id="13" creationId="{4C75A547-BCD1-42BE-966E-53CA0AB93165}"/>
          </ac:cxnSpMkLst>
        </pc:cxnChg>
        <pc:cxnChg chg="del">
          <ac:chgData name="Young, Chase" userId="635e965d-3718-40c1-88b2-b5ed55dd823f" providerId="ADAL" clId="{B2CC145E-E439-433D-B374-3EE14C90173C}" dt="2023-03-30T18:22:38.308" v="610" actId="26606"/>
          <ac:cxnSpMkLst>
            <pc:docMk/>
            <pc:sldMk cId="1600161662" sldId="365"/>
            <ac:cxnSpMk id="23" creationId="{071DF4C0-7A22-4E59-9E9C-BD2E245364DD}"/>
          </ac:cxnSpMkLst>
        </pc:cxnChg>
        <pc:cxnChg chg="add">
          <ac:chgData name="Young, Chase" userId="635e965d-3718-40c1-88b2-b5ed55dd823f" providerId="ADAL" clId="{B2CC145E-E439-433D-B374-3EE14C90173C}" dt="2023-03-30T18:22:38.308" v="610" actId="26606"/>
          <ac:cxnSpMkLst>
            <pc:docMk/>
            <pc:sldMk cId="1600161662" sldId="365"/>
            <ac:cxnSpMk id="30" creationId="{4C75A547-BCD1-42BE-966E-53CA0AB93165}"/>
          </ac:cxnSpMkLst>
        </pc:cxnChg>
        <pc:cxnChg chg="add">
          <ac:chgData name="Young, Chase" userId="635e965d-3718-40c1-88b2-b5ed55dd823f" providerId="ADAL" clId="{B2CC145E-E439-433D-B374-3EE14C90173C}" dt="2023-03-30T18:22:38.308" v="610" actId="26606"/>
          <ac:cxnSpMkLst>
            <pc:docMk/>
            <pc:sldMk cId="1600161662" sldId="365"/>
            <ac:cxnSpMk id="36" creationId="{EFDAA6A4-1F42-460B-A500-921EEB4BC01C}"/>
          </ac:cxnSpMkLst>
        </pc:cxnChg>
      </pc:sldChg>
      <pc:sldChg chg="addSp modSp mod setBg">
        <pc:chgData name="Young, Chase" userId="635e965d-3718-40c1-88b2-b5ed55dd823f" providerId="ADAL" clId="{B2CC145E-E439-433D-B374-3EE14C90173C}" dt="2023-03-30T16:06:57.125" v="387" actId="26606"/>
        <pc:sldMkLst>
          <pc:docMk/>
          <pc:sldMk cId="4018507857" sldId="368"/>
        </pc:sldMkLst>
        <pc:spChg chg="mod">
          <ac:chgData name="Young, Chase" userId="635e965d-3718-40c1-88b2-b5ed55dd823f" providerId="ADAL" clId="{B2CC145E-E439-433D-B374-3EE14C90173C}" dt="2023-03-30T16:06:57.125" v="387" actId="26606"/>
          <ac:spMkLst>
            <pc:docMk/>
            <pc:sldMk cId="4018507857" sldId="368"/>
            <ac:spMk id="2" creationId="{76D105B9-F851-CF88-0F50-B7079D7DBD5A}"/>
          </ac:spMkLst>
        </pc:spChg>
        <pc:spChg chg="mod">
          <ac:chgData name="Young, Chase" userId="635e965d-3718-40c1-88b2-b5ed55dd823f" providerId="ADAL" clId="{B2CC145E-E439-433D-B374-3EE14C90173C}" dt="2023-03-30T16:06:57.125" v="387" actId="26606"/>
          <ac:spMkLst>
            <pc:docMk/>
            <pc:sldMk cId="4018507857" sldId="368"/>
            <ac:spMk id="3" creationId="{36836767-A39F-85C9-552F-78238D2A226A}"/>
          </ac:spMkLst>
        </pc:spChg>
        <pc:spChg chg="add">
          <ac:chgData name="Young, Chase" userId="635e965d-3718-40c1-88b2-b5ed55dd823f" providerId="ADAL" clId="{B2CC145E-E439-433D-B374-3EE14C90173C}" dt="2023-03-30T16:06:57.125" v="387" actId="26606"/>
          <ac:spMkLst>
            <pc:docMk/>
            <pc:sldMk cId="4018507857" sldId="368"/>
            <ac:spMk id="9" creationId="{685B57F6-59DE-4274-A37C-F47FE4E42EEF}"/>
          </ac:spMkLst>
        </pc:spChg>
        <pc:spChg chg="add">
          <ac:chgData name="Young, Chase" userId="635e965d-3718-40c1-88b2-b5ed55dd823f" providerId="ADAL" clId="{B2CC145E-E439-433D-B374-3EE14C90173C}" dt="2023-03-30T16:06:57.125" v="387" actId="26606"/>
          <ac:spMkLst>
            <pc:docMk/>
            <pc:sldMk cId="4018507857" sldId="368"/>
            <ac:spMk id="11" creationId="{C8C63406-9171-4282-BAAB-2DDC6831F0E6}"/>
          </ac:spMkLst>
        </pc:spChg>
        <pc:picChg chg="add">
          <ac:chgData name="Young, Chase" userId="635e965d-3718-40c1-88b2-b5ed55dd823f" providerId="ADAL" clId="{B2CC145E-E439-433D-B374-3EE14C90173C}" dt="2023-03-30T16:06:57.125" v="387" actId="26606"/>
          <ac:picMkLst>
            <pc:docMk/>
            <pc:sldMk cId="4018507857" sldId="368"/>
            <ac:picMk id="5" creationId="{5401D07A-1119-BAEB-C938-DF639DDD44D7}"/>
          </ac:picMkLst>
        </pc:picChg>
      </pc:sldChg>
      <pc:sldChg chg="addSp modSp mod">
        <pc:chgData name="Young, Chase" userId="635e965d-3718-40c1-88b2-b5ed55dd823f" providerId="ADAL" clId="{B2CC145E-E439-433D-B374-3EE14C90173C}" dt="2023-03-27T18:07:26.047" v="276" actId="1076"/>
        <pc:sldMkLst>
          <pc:docMk/>
          <pc:sldMk cId="3827544757" sldId="369"/>
        </pc:sldMkLst>
        <pc:spChg chg="add mod">
          <ac:chgData name="Young, Chase" userId="635e965d-3718-40c1-88b2-b5ed55dd823f" providerId="ADAL" clId="{B2CC145E-E439-433D-B374-3EE14C90173C}" dt="2023-03-27T18:07:26.047" v="276" actId="1076"/>
          <ac:spMkLst>
            <pc:docMk/>
            <pc:sldMk cId="3827544757" sldId="369"/>
            <ac:spMk id="3" creationId="{87890E14-43F2-8D0C-B1E3-65D6E61931B6}"/>
          </ac:spMkLst>
        </pc:spChg>
      </pc:sldChg>
      <pc:sldChg chg="del">
        <pc:chgData name="Young, Chase" userId="635e965d-3718-40c1-88b2-b5ed55dd823f" providerId="ADAL" clId="{B2CC145E-E439-433D-B374-3EE14C90173C}" dt="2023-03-20T18:26:45.864" v="195" actId="47"/>
        <pc:sldMkLst>
          <pc:docMk/>
          <pc:sldMk cId="1473195590" sldId="370"/>
        </pc:sldMkLst>
      </pc:sldChg>
      <pc:sldChg chg="del">
        <pc:chgData name="Young, Chase" userId="635e965d-3718-40c1-88b2-b5ed55dd823f" providerId="ADAL" clId="{B2CC145E-E439-433D-B374-3EE14C90173C}" dt="2023-03-20T18:28:40.392" v="206" actId="47"/>
        <pc:sldMkLst>
          <pc:docMk/>
          <pc:sldMk cId="2288474747" sldId="374"/>
        </pc:sldMkLst>
      </pc:sldChg>
      <pc:sldChg chg="addSp delSp modSp mod">
        <pc:chgData name="Young, Chase" userId="635e965d-3718-40c1-88b2-b5ed55dd823f" providerId="ADAL" clId="{B2CC145E-E439-433D-B374-3EE14C90173C}" dt="2023-04-03T15:55:20.764" v="635" actId="20577"/>
        <pc:sldMkLst>
          <pc:docMk/>
          <pc:sldMk cId="4229683830" sldId="379"/>
        </pc:sldMkLst>
        <pc:spChg chg="mod">
          <ac:chgData name="Young, Chase" userId="635e965d-3718-40c1-88b2-b5ed55dd823f" providerId="ADAL" clId="{B2CC145E-E439-433D-B374-3EE14C90173C}" dt="2023-04-03T15:55:20.764" v="635" actId="20577"/>
          <ac:spMkLst>
            <pc:docMk/>
            <pc:sldMk cId="4229683830" sldId="379"/>
            <ac:spMk id="17411" creationId="{00000000-0000-0000-0000-000000000000}"/>
          </ac:spMkLst>
        </pc:spChg>
        <pc:picChg chg="add del">
          <ac:chgData name="Young, Chase" userId="635e965d-3718-40c1-88b2-b5ed55dd823f" providerId="ADAL" clId="{B2CC145E-E439-433D-B374-3EE14C90173C}" dt="2023-04-03T15:54:49.489" v="625" actId="478"/>
          <ac:picMkLst>
            <pc:docMk/>
            <pc:sldMk cId="4229683830" sldId="379"/>
            <ac:picMk id="1026" creationId="{E385FCEC-C395-CA66-7B74-C33501AE8611}"/>
          </ac:picMkLst>
        </pc:picChg>
      </pc:sldChg>
      <pc:sldChg chg="del">
        <pc:chgData name="Young, Chase" userId="635e965d-3718-40c1-88b2-b5ed55dd823f" providerId="ADAL" clId="{B2CC145E-E439-433D-B374-3EE14C90173C}" dt="2023-03-30T17:52:19.133" v="395" actId="47"/>
        <pc:sldMkLst>
          <pc:docMk/>
          <pc:sldMk cId="3325887777" sldId="380"/>
        </pc:sldMkLst>
      </pc:sldChg>
      <pc:sldChg chg="del ord modNotes">
        <pc:chgData name="Young, Chase" userId="635e965d-3718-40c1-88b2-b5ed55dd823f" providerId="ADAL" clId="{B2CC145E-E439-433D-B374-3EE14C90173C}" dt="2023-03-30T15:47:51.452" v="316" actId="2696"/>
        <pc:sldMkLst>
          <pc:docMk/>
          <pc:sldMk cId="0" sldId="381"/>
        </pc:sldMkLst>
      </pc:sldChg>
      <pc:sldChg chg="modSp mod">
        <pc:chgData name="Young, Chase" userId="635e965d-3718-40c1-88b2-b5ed55dd823f" providerId="ADAL" clId="{B2CC145E-E439-433D-B374-3EE14C90173C}" dt="2023-03-27T18:10:02.301" v="301" actId="20577"/>
        <pc:sldMkLst>
          <pc:docMk/>
          <pc:sldMk cId="26145073" sldId="382"/>
        </pc:sldMkLst>
        <pc:spChg chg="mod">
          <ac:chgData name="Young, Chase" userId="635e965d-3718-40c1-88b2-b5ed55dd823f" providerId="ADAL" clId="{B2CC145E-E439-433D-B374-3EE14C90173C}" dt="2023-03-23T17:44:10.672" v="245" actId="1076"/>
          <ac:spMkLst>
            <pc:docMk/>
            <pc:sldMk cId="26145073" sldId="382"/>
            <ac:spMk id="3" creationId="{7C0C8D71-CC75-1E2A-3BDA-8A79F03239A5}"/>
          </ac:spMkLst>
        </pc:spChg>
        <pc:spChg chg="mod">
          <ac:chgData name="Young, Chase" userId="635e965d-3718-40c1-88b2-b5ed55dd823f" providerId="ADAL" clId="{B2CC145E-E439-433D-B374-3EE14C90173C}" dt="2023-03-27T18:10:02.301" v="301" actId="20577"/>
          <ac:spMkLst>
            <pc:docMk/>
            <pc:sldMk cId="26145073" sldId="382"/>
            <ac:spMk id="7" creationId="{6881A06A-C3A7-9073-C02E-5F5324737107}"/>
          </ac:spMkLst>
        </pc:spChg>
      </pc:sldChg>
      <pc:sldChg chg="del">
        <pc:chgData name="Young, Chase" userId="635e965d-3718-40c1-88b2-b5ed55dd823f" providerId="ADAL" clId="{B2CC145E-E439-433D-B374-3EE14C90173C}" dt="2023-03-20T18:27:48.864" v="198" actId="47"/>
        <pc:sldMkLst>
          <pc:docMk/>
          <pc:sldMk cId="2189146930" sldId="388"/>
        </pc:sldMkLst>
      </pc:sldChg>
      <pc:sldChg chg="del">
        <pc:chgData name="Young, Chase" userId="635e965d-3718-40c1-88b2-b5ed55dd823f" providerId="ADAL" clId="{B2CC145E-E439-433D-B374-3EE14C90173C}" dt="2023-03-20T18:26:21.500" v="193" actId="47"/>
        <pc:sldMkLst>
          <pc:docMk/>
          <pc:sldMk cId="843171386" sldId="389"/>
        </pc:sldMkLst>
      </pc:sldChg>
      <pc:sldChg chg="addSp delSp modSp mod ord">
        <pc:chgData name="Young, Chase" userId="635e965d-3718-40c1-88b2-b5ed55dd823f" providerId="ADAL" clId="{B2CC145E-E439-433D-B374-3EE14C90173C}" dt="2023-03-30T17:59:27.892" v="397"/>
        <pc:sldMkLst>
          <pc:docMk/>
          <pc:sldMk cId="1533563992" sldId="390"/>
        </pc:sldMkLst>
        <pc:picChg chg="del">
          <ac:chgData name="Young, Chase" userId="635e965d-3718-40c1-88b2-b5ed55dd823f" providerId="ADAL" clId="{B2CC145E-E439-433D-B374-3EE14C90173C}" dt="2023-03-30T17:51:16.296" v="388" actId="478"/>
          <ac:picMkLst>
            <pc:docMk/>
            <pc:sldMk cId="1533563992" sldId="390"/>
            <ac:picMk id="5" creationId="{6DD4D2DA-1C3D-DA65-9A35-1091579C60B0}"/>
          </ac:picMkLst>
        </pc:picChg>
        <pc:picChg chg="add mod modCrop">
          <ac:chgData name="Young, Chase" userId="635e965d-3718-40c1-88b2-b5ed55dd823f" providerId="ADAL" clId="{B2CC145E-E439-433D-B374-3EE14C90173C}" dt="2023-03-30T17:51:48.045" v="394" actId="1582"/>
          <ac:picMkLst>
            <pc:docMk/>
            <pc:sldMk cId="1533563992" sldId="390"/>
            <ac:picMk id="6" creationId="{A3DD9F6E-DDD5-3735-E799-43258373A13F}"/>
          </ac:picMkLst>
        </pc:picChg>
      </pc:sldChg>
      <pc:sldChg chg="del">
        <pc:chgData name="Young, Chase" userId="635e965d-3718-40c1-88b2-b5ed55dd823f" providerId="ADAL" clId="{B2CC145E-E439-433D-B374-3EE14C90173C}" dt="2023-03-20T18:26:44.625" v="194" actId="47"/>
        <pc:sldMkLst>
          <pc:docMk/>
          <pc:sldMk cId="3450871734" sldId="391"/>
        </pc:sldMkLst>
      </pc:sldChg>
      <pc:sldChg chg="del">
        <pc:chgData name="Young, Chase" userId="635e965d-3718-40c1-88b2-b5ed55dd823f" providerId="ADAL" clId="{B2CC145E-E439-433D-B374-3EE14C90173C}" dt="2023-03-30T18:00:07.174" v="398" actId="47"/>
        <pc:sldMkLst>
          <pc:docMk/>
          <pc:sldMk cId="1388094157" sldId="392"/>
        </pc:sldMkLst>
      </pc:sldChg>
      <pc:sldChg chg="del">
        <pc:chgData name="Young, Chase" userId="635e965d-3718-40c1-88b2-b5ed55dd823f" providerId="ADAL" clId="{B2CC145E-E439-433D-B374-3EE14C90173C}" dt="2023-03-20T18:27:47.212" v="197" actId="47"/>
        <pc:sldMkLst>
          <pc:docMk/>
          <pc:sldMk cId="3564534785" sldId="393"/>
        </pc:sldMkLst>
      </pc:sldChg>
      <pc:sldChg chg="addSp modSp new del mod modClrScheme chgLayout">
        <pc:chgData name="Young, Chase" userId="635e965d-3718-40c1-88b2-b5ed55dd823f" providerId="ADAL" clId="{B2CC145E-E439-433D-B374-3EE14C90173C}" dt="2023-03-30T15:50:25.865" v="330" actId="47"/>
        <pc:sldMkLst>
          <pc:docMk/>
          <pc:sldMk cId="3162110142" sldId="394"/>
        </pc:sldMkLst>
        <pc:picChg chg="add mod">
          <ac:chgData name="Young, Chase" userId="635e965d-3718-40c1-88b2-b5ed55dd823f" providerId="ADAL" clId="{B2CC145E-E439-433D-B374-3EE14C90173C}" dt="2023-03-20T18:21:44.473" v="83" actId="26606"/>
          <ac:picMkLst>
            <pc:docMk/>
            <pc:sldMk cId="3162110142" sldId="394"/>
            <ac:picMk id="1026" creationId="{F2659929-00CD-BB7C-BBB1-A861C7F8F8E1}"/>
          </ac:picMkLst>
        </pc:picChg>
      </pc:sldChg>
      <pc:sldChg chg="addSp modSp new mod modClrScheme chgLayout">
        <pc:chgData name="Young, Chase" userId="635e965d-3718-40c1-88b2-b5ed55dd823f" providerId="ADAL" clId="{B2CC145E-E439-433D-B374-3EE14C90173C}" dt="2023-04-03T15:37:51.149" v="620" actId="1076"/>
        <pc:sldMkLst>
          <pc:docMk/>
          <pc:sldMk cId="2633127062" sldId="395"/>
        </pc:sldMkLst>
        <pc:picChg chg="add mod">
          <ac:chgData name="Young, Chase" userId="635e965d-3718-40c1-88b2-b5ed55dd823f" providerId="ADAL" clId="{B2CC145E-E439-433D-B374-3EE14C90173C}" dt="2023-04-03T15:37:51.149" v="620" actId="1076"/>
          <ac:picMkLst>
            <pc:docMk/>
            <pc:sldMk cId="2633127062" sldId="395"/>
            <ac:picMk id="2" creationId="{83ED5C4E-B81C-AFCA-F83C-FE5956565243}"/>
          </ac:picMkLst>
        </pc:picChg>
        <pc:picChg chg="add mod">
          <ac:chgData name="Young, Chase" userId="635e965d-3718-40c1-88b2-b5ed55dd823f" providerId="ADAL" clId="{B2CC145E-E439-433D-B374-3EE14C90173C}" dt="2023-03-30T15:49:30.423" v="328" actId="1076"/>
          <ac:picMkLst>
            <pc:docMk/>
            <pc:sldMk cId="2633127062" sldId="395"/>
            <ac:picMk id="3" creationId="{C7CA654D-9B9B-06DB-4ABD-D5A6219E5346}"/>
          </ac:picMkLst>
        </pc:picChg>
      </pc:sldChg>
      <pc:sldChg chg="addSp modSp new mod">
        <pc:chgData name="Young, Chase" userId="635e965d-3718-40c1-88b2-b5ed55dd823f" providerId="ADAL" clId="{B2CC145E-E439-433D-B374-3EE14C90173C}" dt="2023-03-30T15:48:12.640" v="320" actId="1076"/>
        <pc:sldMkLst>
          <pc:docMk/>
          <pc:sldMk cId="2475145875" sldId="396"/>
        </pc:sldMkLst>
        <pc:picChg chg="add mod">
          <ac:chgData name="Young, Chase" userId="635e965d-3718-40c1-88b2-b5ed55dd823f" providerId="ADAL" clId="{B2CC145E-E439-433D-B374-3EE14C90173C}" dt="2023-03-30T15:48:12.640" v="320" actId="1076"/>
          <ac:picMkLst>
            <pc:docMk/>
            <pc:sldMk cId="2475145875" sldId="396"/>
            <ac:picMk id="2" creationId="{A3EF7E62-7615-D0CC-EFF1-3B90D8B9E347}"/>
          </ac:picMkLst>
        </pc:picChg>
      </pc:sldChg>
      <pc:sldChg chg="add">
        <pc:chgData name="Young, Chase" userId="635e965d-3718-40c1-88b2-b5ed55dd823f" providerId="ADAL" clId="{B2CC145E-E439-433D-B374-3EE14C90173C}" dt="2023-04-03T14:50:34.730" v="618"/>
        <pc:sldMkLst>
          <pc:docMk/>
          <pc:sldMk cId="2987499722" sldId="397"/>
        </pc:sldMkLst>
      </pc:sldChg>
      <pc:sldChg chg="addSp delSp modSp new mod modClrScheme chgLayout">
        <pc:chgData name="Young, Chase" userId="635e965d-3718-40c1-88b2-b5ed55dd823f" providerId="ADAL" clId="{B2CC145E-E439-433D-B374-3EE14C90173C}" dt="2023-04-03T16:28:01.216" v="734" actId="20577"/>
        <pc:sldMkLst>
          <pc:docMk/>
          <pc:sldMk cId="2161522594" sldId="398"/>
        </pc:sldMkLst>
        <pc:spChg chg="del mod ord">
          <ac:chgData name="Young, Chase" userId="635e965d-3718-40c1-88b2-b5ed55dd823f" providerId="ADAL" clId="{B2CC145E-E439-433D-B374-3EE14C90173C}" dt="2023-04-03T16:27:40.469" v="655" actId="700"/>
          <ac:spMkLst>
            <pc:docMk/>
            <pc:sldMk cId="2161522594" sldId="398"/>
            <ac:spMk id="2" creationId="{1AB8B12A-6F4A-5237-92DB-2C5F07AECF27}"/>
          </ac:spMkLst>
        </pc:spChg>
        <pc:spChg chg="del mod ord">
          <ac:chgData name="Young, Chase" userId="635e965d-3718-40c1-88b2-b5ed55dd823f" providerId="ADAL" clId="{B2CC145E-E439-433D-B374-3EE14C90173C}" dt="2023-04-03T16:27:40.469" v="655" actId="700"/>
          <ac:spMkLst>
            <pc:docMk/>
            <pc:sldMk cId="2161522594" sldId="398"/>
            <ac:spMk id="3" creationId="{9410FB59-DBCF-EFBD-1CD9-B833F9DC8480}"/>
          </ac:spMkLst>
        </pc:spChg>
        <pc:spChg chg="add mod ord">
          <ac:chgData name="Young, Chase" userId="635e965d-3718-40c1-88b2-b5ed55dd823f" providerId="ADAL" clId="{B2CC145E-E439-433D-B374-3EE14C90173C}" dt="2023-04-03T16:28:01.216" v="734" actId="20577"/>
          <ac:spMkLst>
            <pc:docMk/>
            <pc:sldMk cId="2161522594" sldId="398"/>
            <ac:spMk id="4" creationId="{8FE14C01-854E-060B-7BCE-4B446B984EEA}"/>
          </ac:spMkLst>
        </pc:spChg>
        <pc:spChg chg="add mod ord">
          <ac:chgData name="Young, Chase" userId="635e965d-3718-40c1-88b2-b5ed55dd823f" providerId="ADAL" clId="{B2CC145E-E439-433D-B374-3EE14C90173C}" dt="2023-04-03T16:27:40.469" v="655" actId="700"/>
          <ac:spMkLst>
            <pc:docMk/>
            <pc:sldMk cId="2161522594" sldId="398"/>
            <ac:spMk id="5" creationId="{F5A47F49-7224-99C7-D279-D60E522B2E9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hyperlink" Target="http://www.timrasinski.com/" TargetMode="External"/><Relationship Id="rId1" Type="http://schemas.openxmlformats.org/officeDocument/2006/relationships/hyperlink" Target="http://www.thebestclass.org/" TargetMode="Externa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hyperlink" Target="http://www.thebestclass.org/" TargetMode="External"/><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hyperlink" Target="http://www.timrasinski.com/" TargetMode="External"/><Relationship Id="rId11" Type="http://schemas.openxmlformats.org/officeDocument/2006/relationships/image" Target="../media/image47.png"/><Relationship Id="rId5" Type="http://schemas.openxmlformats.org/officeDocument/2006/relationships/image" Target="../media/image42.svg"/><Relationship Id="rId10" Type="http://schemas.openxmlformats.org/officeDocument/2006/relationships/image" Target="../media/image46.svg"/><Relationship Id="rId4" Type="http://schemas.openxmlformats.org/officeDocument/2006/relationships/image" Target="../media/image41.pn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EF6B8B-FB47-4225-9695-2E28936DB72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040D6A1-A38C-4B19-9ABF-3EC51E457900}">
      <dgm:prSet/>
      <dgm:spPr/>
      <dgm:t>
        <a:bodyPr/>
        <a:lstStyle/>
        <a:p>
          <a:pPr>
            <a:defRPr cap="all"/>
          </a:pPr>
          <a:r>
            <a:rPr lang="en-US" b="1"/>
            <a:t>Creativity</a:t>
          </a:r>
          <a:endParaRPr lang="en-US"/>
        </a:p>
      </dgm:t>
    </dgm:pt>
    <dgm:pt modelId="{51F886BB-BE1F-419C-A03E-FA740DF19B1E}" type="parTrans" cxnId="{CAA8B8B2-83A7-41A0-807C-76CB8F3BDA49}">
      <dgm:prSet/>
      <dgm:spPr/>
      <dgm:t>
        <a:bodyPr/>
        <a:lstStyle/>
        <a:p>
          <a:endParaRPr lang="en-US"/>
        </a:p>
      </dgm:t>
    </dgm:pt>
    <dgm:pt modelId="{079600C8-934B-4476-911D-07CE8F95BB2A}" type="sibTrans" cxnId="{CAA8B8B2-83A7-41A0-807C-76CB8F3BDA49}">
      <dgm:prSet/>
      <dgm:spPr/>
      <dgm:t>
        <a:bodyPr/>
        <a:lstStyle/>
        <a:p>
          <a:endParaRPr lang="en-US"/>
        </a:p>
      </dgm:t>
    </dgm:pt>
    <dgm:pt modelId="{82AC9130-2EDB-49A5-A86A-87513D3AA6E3}">
      <dgm:prSet/>
      <dgm:spPr/>
      <dgm:t>
        <a:bodyPr/>
        <a:lstStyle/>
        <a:p>
          <a:pPr>
            <a:defRPr cap="all"/>
          </a:pPr>
          <a:r>
            <a:rPr lang="en-US" b="1"/>
            <a:t>Authenticity</a:t>
          </a:r>
          <a:endParaRPr lang="en-US"/>
        </a:p>
      </dgm:t>
    </dgm:pt>
    <dgm:pt modelId="{0B7A6C47-D40A-49FF-B953-7A9166625143}" type="parTrans" cxnId="{F215E413-D409-4C51-8C7E-2B4E307B2236}">
      <dgm:prSet/>
      <dgm:spPr/>
      <dgm:t>
        <a:bodyPr/>
        <a:lstStyle/>
        <a:p>
          <a:endParaRPr lang="en-US"/>
        </a:p>
      </dgm:t>
    </dgm:pt>
    <dgm:pt modelId="{0B53769A-53C7-4E79-937E-C09CC87D666B}" type="sibTrans" cxnId="{F215E413-D409-4C51-8C7E-2B4E307B2236}">
      <dgm:prSet/>
      <dgm:spPr/>
      <dgm:t>
        <a:bodyPr/>
        <a:lstStyle/>
        <a:p>
          <a:endParaRPr lang="en-US"/>
        </a:p>
      </dgm:t>
    </dgm:pt>
    <dgm:pt modelId="{E3954066-6981-4233-BDCC-831B7EA37961}">
      <dgm:prSet/>
      <dgm:spPr/>
      <dgm:t>
        <a:bodyPr/>
        <a:lstStyle/>
        <a:p>
          <a:pPr>
            <a:defRPr cap="all"/>
          </a:pPr>
          <a:r>
            <a:rPr lang="en-US" b="1"/>
            <a:t>Aesthetics</a:t>
          </a:r>
          <a:endParaRPr lang="en-US"/>
        </a:p>
      </dgm:t>
    </dgm:pt>
    <dgm:pt modelId="{1CBEADB6-7B92-4565-B80F-3F7228663AA0}" type="parTrans" cxnId="{0A518209-E701-4972-AF0C-23137CD9576B}">
      <dgm:prSet/>
      <dgm:spPr/>
      <dgm:t>
        <a:bodyPr/>
        <a:lstStyle/>
        <a:p>
          <a:endParaRPr lang="en-US"/>
        </a:p>
      </dgm:t>
    </dgm:pt>
    <dgm:pt modelId="{9BBBDADF-BBC5-4EB5-BD11-39B3D275CC56}" type="sibTrans" cxnId="{0A518209-E701-4972-AF0C-23137CD9576B}">
      <dgm:prSet/>
      <dgm:spPr/>
      <dgm:t>
        <a:bodyPr/>
        <a:lstStyle/>
        <a:p>
          <a:endParaRPr lang="en-US"/>
        </a:p>
      </dgm:t>
    </dgm:pt>
    <dgm:pt modelId="{D53F4B76-61E9-4212-B06E-5844017419EB}">
      <dgm:prSet/>
      <dgm:spPr/>
      <dgm:t>
        <a:bodyPr/>
        <a:lstStyle/>
        <a:p>
          <a:pPr>
            <a:defRPr cap="all"/>
          </a:pPr>
          <a:r>
            <a:rPr lang="en-US" b="1"/>
            <a:t>Innovation</a:t>
          </a:r>
          <a:endParaRPr lang="en-US"/>
        </a:p>
      </dgm:t>
    </dgm:pt>
    <dgm:pt modelId="{B5AAA8E0-ECD2-427A-94CA-29825BA947DC}" type="parTrans" cxnId="{71A2EEC8-EDBF-4FBD-A648-3860CB640509}">
      <dgm:prSet/>
      <dgm:spPr/>
      <dgm:t>
        <a:bodyPr/>
        <a:lstStyle/>
        <a:p>
          <a:endParaRPr lang="en-US"/>
        </a:p>
      </dgm:t>
    </dgm:pt>
    <dgm:pt modelId="{6E5B60C4-98CB-4063-8B4A-5A4CBB3DD889}" type="sibTrans" cxnId="{71A2EEC8-EDBF-4FBD-A648-3860CB640509}">
      <dgm:prSet/>
      <dgm:spPr/>
      <dgm:t>
        <a:bodyPr/>
        <a:lstStyle/>
        <a:p>
          <a:endParaRPr lang="en-US"/>
        </a:p>
      </dgm:t>
    </dgm:pt>
    <dgm:pt modelId="{E69F704A-670B-42BD-B368-1B66A7DFD401}" type="pres">
      <dgm:prSet presAssocID="{DAEF6B8B-FB47-4225-9695-2E28936DB72A}" presName="root" presStyleCnt="0">
        <dgm:presLayoutVars>
          <dgm:dir/>
          <dgm:resizeHandles val="exact"/>
        </dgm:presLayoutVars>
      </dgm:prSet>
      <dgm:spPr/>
    </dgm:pt>
    <dgm:pt modelId="{A9AAD479-5942-4843-A4AD-9421516B3D46}" type="pres">
      <dgm:prSet presAssocID="{B040D6A1-A38C-4B19-9ABF-3EC51E457900}" presName="compNode" presStyleCnt="0"/>
      <dgm:spPr/>
    </dgm:pt>
    <dgm:pt modelId="{9F64B5A0-58D0-43D1-BFB6-1F9EA70200A5}" type="pres">
      <dgm:prSet presAssocID="{B040D6A1-A38C-4B19-9ABF-3EC51E457900}" presName="iconBgRect" presStyleLbl="bgShp" presStyleIdx="0" presStyleCnt="4"/>
      <dgm:spPr/>
    </dgm:pt>
    <dgm:pt modelId="{A60DED55-D572-4F86-B702-F1E00A6C7F5E}" type="pres">
      <dgm:prSet presAssocID="{B040D6A1-A38C-4B19-9ABF-3EC51E45790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Brainstorm"/>
        </a:ext>
      </dgm:extLst>
    </dgm:pt>
    <dgm:pt modelId="{3122C2B4-7919-4004-ABBD-06E00B5DF391}" type="pres">
      <dgm:prSet presAssocID="{B040D6A1-A38C-4B19-9ABF-3EC51E457900}" presName="spaceRect" presStyleCnt="0"/>
      <dgm:spPr/>
    </dgm:pt>
    <dgm:pt modelId="{69D27A02-96B5-4B5C-A0E0-9AAAD5B4F9D4}" type="pres">
      <dgm:prSet presAssocID="{B040D6A1-A38C-4B19-9ABF-3EC51E457900}" presName="textRect" presStyleLbl="revTx" presStyleIdx="0" presStyleCnt="4">
        <dgm:presLayoutVars>
          <dgm:chMax val="1"/>
          <dgm:chPref val="1"/>
        </dgm:presLayoutVars>
      </dgm:prSet>
      <dgm:spPr/>
    </dgm:pt>
    <dgm:pt modelId="{4D47D0F6-B2FB-41CB-83AA-027ED69AE029}" type="pres">
      <dgm:prSet presAssocID="{079600C8-934B-4476-911D-07CE8F95BB2A}" presName="sibTrans" presStyleCnt="0"/>
      <dgm:spPr/>
    </dgm:pt>
    <dgm:pt modelId="{FCE05313-1AFA-4429-99E1-EB6DC08378DA}" type="pres">
      <dgm:prSet presAssocID="{82AC9130-2EDB-49A5-A86A-87513D3AA6E3}" presName="compNode" presStyleCnt="0"/>
      <dgm:spPr/>
    </dgm:pt>
    <dgm:pt modelId="{E015C82B-9972-40AC-8E56-A4D88509CFA1}" type="pres">
      <dgm:prSet presAssocID="{82AC9130-2EDB-49A5-A86A-87513D3AA6E3}" presName="iconBgRect" presStyleLbl="bgShp" presStyleIdx="1" presStyleCnt="4"/>
      <dgm:spPr/>
    </dgm:pt>
    <dgm:pt modelId="{5C4D7646-C108-4A50-A966-7C1E562B52A5}" type="pres">
      <dgm:prSet presAssocID="{82AC9130-2EDB-49A5-A86A-87513D3AA6E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A027404A-63E3-4125-917D-D1676112F852}" type="pres">
      <dgm:prSet presAssocID="{82AC9130-2EDB-49A5-A86A-87513D3AA6E3}" presName="spaceRect" presStyleCnt="0"/>
      <dgm:spPr/>
    </dgm:pt>
    <dgm:pt modelId="{4B5F65EC-D749-4DE7-94FE-8ADF1E57C0AF}" type="pres">
      <dgm:prSet presAssocID="{82AC9130-2EDB-49A5-A86A-87513D3AA6E3}" presName="textRect" presStyleLbl="revTx" presStyleIdx="1" presStyleCnt="4">
        <dgm:presLayoutVars>
          <dgm:chMax val="1"/>
          <dgm:chPref val="1"/>
        </dgm:presLayoutVars>
      </dgm:prSet>
      <dgm:spPr/>
    </dgm:pt>
    <dgm:pt modelId="{AD09AFE5-6185-4C1B-BA1B-CB07FDFED041}" type="pres">
      <dgm:prSet presAssocID="{0B53769A-53C7-4E79-937E-C09CC87D666B}" presName="sibTrans" presStyleCnt="0"/>
      <dgm:spPr/>
    </dgm:pt>
    <dgm:pt modelId="{A466B46C-498D-448A-807A-FC7057B259B7}" type="pres">
      <dgm:prSet presAssocID="{E3954066-6981-4233-BDCC-831B7EA37961}" presName="compNode" presStyleCnt="0"/>
      <dgm:spPr/>
    </dgm:pt>
    <dgm:pt modelId="{87147C98-807B-4ECD-A6CD-E264A52B2B62}" type="pres">
      <dgm:prSet presAssocID="{E3954066-6981-4233-BDCC-831B7EA37961}" presName="iconBgRect" presStyleLbl="bgShp" presStyleIdx="2" presStyleCnt="4"/>
      <dgm:spPr/>
    </dgm:pt>
    <dgm:pt modelId="{13FBFD3A-5437-41A0-A1C0-4EDF40619310}" type="pres">
      <dgm:prSet presAssocID="{E3954066-6981-4233-BDCC-831B7EA3796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lette"/>
        </a:ext>
      </dgm:extLst>
    </dgm:pt>
    <dgm:pt modelId="{E79D8D0B-BF44-4176-8383-05A8D2709C28}" type="pres">
      <dgm:prSet presAssocID="{E3954066-6981-4233-BDCC-831B7EA37961}" presName="spaceRect" presStyleCnt="0"/>
      <dgm:spPr/>
    </dgm:pt>
    <dgm:pt modelId="{4A59249A-54DD-4114-911D-739D6F91D950}" type="pres">
      <dgm:prSet presAssocID="{E3954066-6981-4233-BDCC-831B7EA37961}" presName="textRect" presStyleLbl="revTx" presStyleIdx="2" presStyleCnt="4">
        <dgm:presLayoutVars>
          <dgm:chMax val="1"/>
          <dgm:chPref val="1"/>
        </dgm:presLayoutVars>
      </dgm:prSet>
      <dgm:spPr/>
    </dgm:pt>
    <dgm:pt modelId="{4563F841-36B0-428A-9896-E8C15427574E}" type="pres">
      <dgm:prSet presAssocID="{9BBBDADF-BBC5-4EB5-BD11-39B3D275CC56}" presName="sibTrans" presStyleCnt="0"/>
      <dgm:spPr/>
    </dgm:pt>
    <dgm:pt modelId="{A270AA76-7576-4C6A-A142-0B2D01581A19}" type="pres">
      <dgm:prSet presAssocID="{D53F4B76-61E9-4212-B06E-5844017419EB}" presName="compNode" presStyleCnt="0"/>
      <dgm:spPr/>
    </dgm:pt>
    <dgm:pt modelId="{9B16EDED-7E40-4BCB-B264-55E07A4F668D}" type="pres">
      <dgm:prSet presAssocID="{D53F4B76-61E9-4212-B06E-5844017419EB}" presName="iconBgRect" presStyleLbl="bgShp" presStyleIdx="3" presStyleCnt="4"/>
      <dgm:spPr/>
    </dgm:pt>
    <dgm:pt modelId="{68E68B87-61BE-45E8-A44C-6C60C3A17A0E}" type="pres">
      <dgm:prSet presAssocID="{D53F4B76-61E9-4212-B06E-5844017419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uzzle Pieces"/>
        </a:ext>
      </dgm:extLst>
    </dgm:pt>
    <dgm:pt modelId="{4A326C02-4043-4623-A7B3-BB45AF09F7B3}" type="pres">
      <dgm:prSet presAssocID="{D53F4B76-61E9-4212-B06E-5844017419EB}" presName="spaceRect" presStyleCnt="0"/>
      <dgm:spPr/>
    </dgm:pt>
    <dgm:pt modelId="{4FC49E4A-7D9D-488C-BF2E-3884310E82C5}" type="pres">
      <dgm:prSet presAssocID="{D53F4B76-61E9-4212-B06E-5844017419EB}" presName="textRect" presStyleLbl="revTx" presStyleIdx="3" presStyleCnt="4">
        <dgm:presLayoutVars>
          <dgm:chMax val="1"/>
          <dgm:chPref val="1"/>
        </dgm:presLayoutVars>
      </dgm:prSet>
      <dgm:spPr/>
    </dgm:pt>
  </dgm:ptLst>
  <dgm:cxnLst>
    <dgm:cxn modelId="{0A518209-E701-4972-AF0C-23137CD9576B}" srcId="{DAEF6B8B-FB47-4225-9695-2E28936DB72A}" destId="{E3954066-6981-4233-BDCC-831B7EA37961}" srcOrd="2" destOrd="0" parTransId="{1CBEADB6-7B92-4565-B80F-3F7228663AA0}" sibTransId="{9BBBDADF-BBC5-4EB5-BD11-39B3D275CC56}"/>
    <dgm:cxn modelId="{F215E413-D409-4C51-8C7E-2B4E307B2236}" srcId="{DAEF6B8B-FB47-4225-9695-2E28936DB72A}" destId="{82AC9130-2EDB-49A5-A86A-87513D3AA6E3}" srcOrd="1" destOrd="0" parTransId="{0B7A6C47-D40A-49FF-B953-7A9166625143}" sibTransId="{0B53769A-53C7-4E79-937E-C09CC87D666B}"/>
    <dgm:cxn modelId="{B7242063-9914-48E5-98BD-87BE524AF16C}" type="presOf" srcId="{D53F4B76-61E9-4212-B06E-5844017419EB}" destId="{4FC49E4A-7D9D-488C-BF2E-3884310E82C5}" srcOrd="0" destOrd="0" presId="urn:microsoft.com/office/officeart/2018/5/layout/IconCircleLabelList"/>
    <dgm:cxn modelId="{2C4841A3-8D8D-4E6C-8844-AA019D62C81C}" type="presOf" srcId="{82AC9130-2EDB-49A5-A86A-87513D3AA6E3}" destId="{4B5F65EC-D749-4DE7-94FE-8ADF1E57C0AF}" srcOrd="0" destOrd="0" presId="urn:microsoft.com/office/officeart/2018/5/layout/IconCircleLabelList"/>
    <dgm:cxn modelId="{CAA8B8B2-83A7-41A0-807C-76CB8F3BDA49}" srcId="{DAEF6B8B-FB47-4225-9695-2E28936DB72A}" destId="{B040D6A1-A38C-4B19-9ABF-3EC51E457900}" srcOrd="0" destOrd="0" parTransId="{51F886BB-BE1F-419C-A03E-FA740DF19B1E}" sibTransId="{079600C8-934B-4476-911D-07CE8F95BB2A}"/>
    <dgm:cxn modelId="{71A2EEC8-EDBF-4FBD-A648-3860CB640509}" srcId="{DAEF6B8B-FB47-4225-9695-2E28936DB72A}" destId="{D53F4B76-61E9-4212-B06E-5844017419EB}" srcOrd="3" destOrd="0" parTransId="{B5AAA8E0-ECD2-427A-94CA-29825BA947DC}" sibTransId="{6E5B60C4-98CB-4063-8B4A-5A4CBB3DD889}"/>
    <dgm:cxn modelId="{3A96A7CB-09B2-4B5C-ADE4-CE251BD70D94}" type="presOf" srcId="{B040D6A1-A38C-4B19-9ABF-3EC51E457900}" destId="{69D27A02-96B5-4B5C-A0E0-9AAAD5B4F9D4}" srcOrd="0" destOrd="0" presId="urn:microsoft.com/office/officeart/2018/5/layout/IconCircleLabelList"/>
    <dgm:cxn modelId="{06A8EDD8-D4A0-4239-8AEA-690482B8E691}" type="presOf" srcId="{E3954066-6981-4233-BDCC-831B7EA37961}" destId="{4A59249A-54DD-4114-911D-739D6F91D950}" srcOrd="0" destOrd="0" presId="urn:microsoft.com/office/officeart/2018/5/layout/IconCircleLabelList"/>
    <dgm:cxn modelId="{6C516EFA-D76E-4090-A9B3-39F4AA581305}" type="presOf" srcId="{DAEF6B8B-FB47-4225-9695-2E28936DB72A}" destId="{E69F704A-670B-42BD-B368-1B66A7DFD401}" srcOrd="0" destOrd="0" presId="urn:microsoft.com/office/officeart/2018/5/layout/IconCircleLabelList"/>
    <dgm:cxn modelId="{EB557606-4F5F-443C-AF15-50AC76F59539}" type="presParOf" srcId="{E69F704A-670B-42BD-B368-1B66A7DFD401}" destId="{A9AAD479-5942-4843-A4AD-9421516B3D46}" srcOrd="0" destOrd="0" presId="urn:microsoft.com/office/officeart/2018/5/layout/IconCircleLabelList"/>
    <dgm:cxn modelId="{4154162C-7887-4D2E-A0AD-E8D7B467BB6E}" type="presParOf" srcId="{A9AAD479-5942-4843-A4AD-9421516B3D46}" destId="{9F64B5A0-58D0-43D1-BFB6-1F9EA70200A5}" srcOrd="0" destOrd="0" presId="urn:microsoft.com/office/officeart/2018/5/layout/IconCircleLabelList"/>
    <dgm:cxn modelId="{99B72EEC-24AF-4119-A393-0C82DFFB9A8B}" type="presParOf" srcId="{A9AAD479-5942-4843-A4AD-9421516B3D46}" destId="{A60DED55-D572-4F86-B702-F1E00A6C7F5E}" srcOrd="1" destOrd="0" presId="urn:microsoft.com/office/officeart/2018/5/layout/IconCircleLabelList"/>
    <dgm:cxn modelId="{5E24B723-82CE-4B90-B90D-D993F09C8D99}" type="presParOf" srcId="{A9AAD479-5942-4843-A4AD-9421516B3D46}" destId="{3122C2B4-7919-4004-ABBD-06E00B5DF391}" srcOrd="2" destOrd="0" presId="urn:microsoft.com/office/officeart/2018/5/layout/IconCircleLabelList"/>
    <dgm:cxn modelId="{296BE037-62F9-4359-BFEB-D233AB1A1C9A}" type="presParOf" srcId="{A9AAD479-5942-4843-A4AD-9421516B3D46}" destId="{69D27A02-96B5-4B5C-A0E0-9AAAD5B4F9D4}" srcOrd="3" destOrd="0" presId="urn:microsoft.com/office/officeart/2018/5/layout/IconCircleLabelList"/>
    <dgm:cxn modelId="{6933B353-D894-4422-B715-F9BA5ED5D6C9}" type="presParOf" srcId="{E69F704A-670B-42BD-B368-1B66A7DFD401}" destId="{4D47D0F6-B2FB-41CB-83AA-027ED69AE029}" srcOrd="1" destOrd="0" presId="urn:microsoft.com/office/officeart/2018/5/layout/IconCircleLabelList"/>
    <dgm:cxn modelId="{541B6E92-3AD9-4BCE-A76D-38E6BC2378D3}" type="presParOf" srcId="{E69F704A-670B-42BD-B368-1B66A7DFD401}" destId="{FCE05313-1AFA-4429-99E1-EB6DC08378DA}" srcOrd="2" destOrd="0" presId="urn:microsoft.com/office/officeart/2018/5/layout/IconCircleLabelList"/>
    <dgm:cxn modelId="{C088A7B6-BA02-4F89-8AB9-292545687BD2}" type="presParOf" srcId="{FCE05313-1AFA-4429-99E1-EB6DC08378DA}" destId="{E015C82B-9972-40AC-8E56-A4D88509CFA1}" srcOrd="0" destOrd="0" presId="urn:microsoft.com/office/officeart/2018/5/layout/IconCircleLabelList"/>
    <dgm:cxn modelId="{316CCFCA-D78E-4848-BD20-65EF6D8D08F8}" type="presParOf" srcId="{FCE05313-1AFA-4429-99E1-EB6DC08378DA}" destId="{5C4D7646-C108-4A50-A966-7C1E562B52A5}" srcOrd="1" destOrd="0" presId="urn:microsoft.com/office/officeart/2018/5/layout/IconCircleLabelList"/>
    <dgm:cxn modelId="{6C47C47D-24FB-4DCC-84C0-2F40CEA19751}" type="presParOf" srcId="{FCE05313-1AFA-4429-99E1-EB6DC08378DA}" destId="{A027404A-63E3-4125-917D-D1676112F852}" srcOrd="2" destOrd="0" presId="urn:microsoft.com/office/officeart/2018/5/layout/IconCircleLabelList"/>
    <dgm:cxn modelId="{2D24346B-2866-4CF0-ACD3-A6D11DC5F27D}" type="presParOf" srcId="{FCE05313-1AFA-4429-99E1-EB6DC08378DA}" destId="{4B5F65EC-D749-4DE7-94FE-8ADF1E57C0AF}" srcOrd="3" destOrd="0" presId="urn:microsoft.com/office/officeart/2018/5/layout/IconCircleLabelList"/>
    <dgm:cxn modelId="{57E58070-58CB-4CD3-B6EA-BD7787F08EAA}" type="presParOf" srcId="{E69F704A-670B-42BD-B368-1B66A7DFD401}" destId="{AD09AFE5-6185-4C1B-BA1B-CB07FDFED041}" srcOrd="3" destOrd="0" presId="urn:microsoft.com/office/officeart/2018/5/layout/IconCircleLabelList"/>
    <dgm:cxn modelId="{1B9882B2-C416-4A39-ABE0-98688A246143}" type="presParOf" srcId="{E69F704A-670B-42BD-B368-1B66A7DFD401}" destId="{A466B46C-498D-448A-807A-FC7057B259B7}" srcOrd="4" destOrd="0" presId="urn:microsoft.com/office/officeart/2018/5/layout/IconCircleLabelList"/>
    <dgm:cxn modelId="{D443E4D2-768D-4C93-9158-761ECC24FB46}" type="presParOf" srcId="{A466B46C-498D-448A-807A-FC7057B259B7}" destId="{87147C98-807B-4ECD-A6CD-E264A52B2B62}" srcOrd="0" destOrd="0" presId="urn:microsoft.com/office/officeart/2018/5/layout/IconCircleLabelList"/>
    <dgm:cxn modelId="{5C8D7D9B-8B8C-4C3D-A537-FC1FC929F93F}" type="presParOf" srcId="{A466B46C-498D-448A-807A-FC7057B259B7}" destId="{13FBFD3A-5437-41A0-A1C0-4EDF40619310}" srcOrd="1" destOrd="0" presId="urn:microsoft.com/office/officeart/2018/5/layout/IconCircleLabelList"/>
    <dgm:cxn modelId="{A57EFF99-6F86-4956-83A6-8BB38706A039}" type="presParOf" srcId="{A466B46C-498D-448A-807A-FC7057B259B7}" destId="{E79D8D0B-BF44-4176-8383-05A8D2709C28}" srcOrd="2" destOrd="0" presId="urn:microsoft.com/office/officeart/2018/5/layout/IconCircleLabelList"/>
    <dgm:cxn modelId="{53E08B16-A01B-45B7-9CC6-C4352DD99389}" type="presParOf" srcId="{A466B46C-498D-448A-807A-FC7057B259B7}" destId="{4A59249A-54DD-4114-911D-739D6F91D950}" srcOrd="3" destOrd="0" presId="urn:microsoft.com/office/officeart/2018/5/layout/IconCircleLabelList"/>
    <dgm:cxn modelId="{22130AB5-A708-4500-8689-64271A1C6D87}" type="presParOf" srcId="{E69F704A-670B-42BD-B368-1B66A7DFD401}" destId="{4563F841-36B0-428A-9896-E8C15427574E}" srcOrd="5" destOrd="0" presId="urn:microsoft.com/office/officeart/2018/5/layout/IconCircleLabelList"/>
    <dgm:cxn modelId="{439D8AAA-6B4A-4557-979F-8120249A67E7}" type="presParOf" srcId="{E69F704A-670B-42BD-B368-1B66A7DFD401}" destId="{A270AA76-7576-4C6A-A142-0B2D01581A19}" srcOrd="6" destOrd="0" presId="urn:microsoft.com/office/officeart/2018/5/layout/IconCircleLabelList"/>
    <dgm:cxn modelId="{666C3F44-20E5-459B-9C16-80A8EBB91BD8}" type="presParOf" srcId="{A270AA76-7576-4C6A-A142-0B2D01581A19}" destId="{9B16EDED-7E40-4BCB-B264-55E07A4F668D}" srcOrd="0" destOrd="0" presId="urn:microsoft.com/office/officeart/2018/5/layout/IconCircleLabelList"/>
    <dgm:cxn modelId="{0A277830-846D-4E40-BDEE-1BE1D2C5A640}" type="presParOf" srcId="{A270AA76-7576-4C6A-A142-0B2D01581A19}" destId="{68E68B87-61BE-45E8-A44C-6C60C3A17A0E}" srcOrd="1" destOrd="0" presId="urn:microsoft.com/office/officeart/2018/5/layout/IconCircleLabelList"/>
    <dgm:cxn modelId="{61C41906-CE12-4AA3-B15A-0C3F9470D07A}" type="presParOf" srcId="{A270AA76-7576-4C6A-A142-0B2D01581A19}" destId="{4A326C02-4043-4623-A7B3-BB45AF09F7B3}" srcOrd="2" destOrd="0" presId="urn:microsoft.com/office/officeart/2018/5/layout/IconCircleLabelList"/>
    <dgm:cxn modelId="{1C37F141-AA44-4369-A66E-1D5106FDDF07}" type="presParOf" srcId="{A270AA76-7576-4C6A-A142-0B2D01581A19}" destId="{4FC49E4A-7D9D-488C-BF2E-3884310E82C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A592E-3E27-4571-A3BA-2949349B62A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B8BB57B-D326-42E2-B47F-C004090C4A45}">
      <dgm:prSet/>
      <dgm:spPr/>
      <dgm:t>
        <a:bodyPr/>
        <a:lstStyle/>
        <a:p>
          <a:r>
            <a:rPr lang="en-US" b="0" i="0" baseline="0"/>
            <a:t>Maclean and colleagues (1987) found that rhyming knowledge helped children become aware of word parts.</a:t>
          </a:r>
          <a:endParaRPr lang="en-US"/>
        </a:p>
      </dgm:t>
    </dgm:pt>
    <dgm:pt modelId="{CA5F5E13-C7FD-4471-826B-4EA4E62E8ECC}" type="parTrans" cxnId="{B22FDE60-F9D9-4415-990A-6EC4A3D580E1}">
      <dgm:prSet/>
      <dgm:spPr/>
      <dgm:t>
        <a:bodyPr/>
        <a:lstStyle/>
        <a:p>
          <a:endParaRPr lang="en-US"/>
        </a:p>
      </dgm:t>
    </dgm:pt>
    <dgm:pt modelId="{0EC88835-A47F-4A17-A02B-EC4843979A3C}" type="sibTrans" cxnId="{B22FDE60-F9D9-4415-990A-6EC4A3D580E1}">
      <dgm:prSet/>
      <dgm:spPr/>
      <dgm:t>
        <a:bodyPr/>
        <a:lstStyle/>
        <a:p>
          <a:endParaRPr lang="en-US"/>
        </a:p>
      </dgm:t>
    </dgm:pt>
    <dgm:pt modelId="{E56BDC24-9063-46D7-B309-D6A3604262C1}">
      <dgm:prSet/>
      <dgm:spPr/>
      <dgm:t>
        <a:bodyPr/>
        <a:lstStyle/>
        <a:p>
          <a:r>
            <a:rPr lang="en-US" b="0" i="0" baseline="0"/>
            <a:t>The ability to identify similar words by their parts is related to future reading skills (Goswami &amp; Bryant, 1986)</a:t>
          </a:r>
          <a:endParaRPr lang="en-US"/>
        </a:p>
      </dgm:t>
    </dgm:pt>
    <dgm:pt modelId="{C6E68ED7-5FB2-429F-BD12-947C23CB7B3F}" type="parTrans" cxnId="{F85E34D1-BED8-4A39-819B-B343E4875D16}">
      <dgm:prSet/>
      <dgm:spPr/>
      <dgm:t>
        <a:bodyPr/>
        <a:lstStyle/>
        <a:p>
          <a:endParaRPr lang="en-US"/>
        </a:p>
      </dgm:t>
    </dgm:pt>
    <dgm:pt modelId="{734A5547-7010-41B0-B949-5768B9BAD756}" type="sibTrans" cxnId="{F85E34D1-BED8-4A39-819B-B343E4875D16}">
      <dgm:prSet/>
      <dgm:spPr/>
      <dgm:t>
        <a:bodyPr/>
        <a:lstStyle/>
        <a:p>
          <a:endParaRPr lang="en-US"/>
        </a:p>
      </dgm:t>
    </dgm:pt>
    <dgm:pt modelId="{EE09059C-7ED8-4BDF-B54B-3F0EE2264B49}">
      <dgm:prSet/>
      <dgm:spPr/>
      <dgm:t>
        <a:bodyPr/>
        <a:lstStyle/>
        <a:p>
          <a:r>
            <a:rPr lang="en-US"/>
            <a:t>R</a:t>
          </a:r>
          <a:r>
            <a:rPr lang="en-US" b="0" i="0" baseline="0"/>
            <a:t>esearchers have found that preschool children who have knowledge of nursery rhymes are more likely to have future success in reading and writing (Bradley &amp; Bryant, 1983 , 1985 ; Vloedgraven &amp; Verhoeven, 2007)</a:t>
          </a:r>
          <a:endParaRPr lang="en-US"/>
        </a:p>
      </dgm:t>
    </dgm:pt>
    <dgm:pt modelId="{26033CD6-377C-49A3-9DCD-D625AE6C540C}" type="parTrans" cxnId="{1EE4C4C0-9E95-476C-B94E-809399E3093B}">
      <dgm:prSet/>
      <dgm:spPr/>
      <dgm:t>
        <a:bodyPr/>
        <a:lstStyle/>
        <a:p>
          <a:endParaRPr lang="en-US"/>
        </a:p>
      </dgm:t>
    </dgm:pt>
    <dgm:pt modelId="{EE26EBE7-270A-4530-9137-440BF285C7D5}" type="sibTrans" cxnId="{1EE4C4C0-9E95-476C-B94E-809399E3093B}">
      <dgm:prSet/>
      <dgm:spPr/>
      <dgm:t>
        <a:bodyPr/>
        <a:lstStyle/>
        <a:p>
          <a:endParaRPr lang="en-US"/>
        </a:p>
      </dgm:t>
    </dgm:pt>
    <dgm:pt modelId="{10AA3218-3E7D-49D8-9368-22F178A0ECD8}" type="pres">
      <dgm:prSet presAssocID="{233A592E-3E27-4571-A3BA-2949349B62AF}" presName="vert0" presStyleCnt="0">
        <dgm:presLayoutVars>
          <dgm:dir/>
          <dgm:animOne val="branch"/>
          <dgm:animLvl val="lvl"/>
        </dgm:presLayoutVars>
      </dgm:prSet>
      <dgm:spPr/>
    </dgm:pt>
    <dgm:pt modelId="{38BB526B-9A5B-424A-AEC8-B479D46CB513}" type="pres">
      <dgm:prSet presAssocID="{5B8BB57B-D326-42E2-B47F-C004090C4A45}" presName="thickLine" presStyleLbl="alignNode1" presStyleIdx="0" presStyleCnt="3"/>
      <dgm:spPr/>
    </dgm:pt>
    <dgm:pt modelId="{30A0A3C1-677C-4C21-8200-22F2ABD0896F}" type="pres">
      <dgm:prSet presAssocID="{5B8BB57B-D326-42E2-B47F-C004090C4A45}" presName="horz1" presStyleCnt="0"/>
      <dgm:spPr/>
    </dgm:pt>
    <dgm:pt modelId="{31B8E63F-003A-481C-A85C-91ADC91D15A3}" type="pres">
      <dgm:prSet presAssocID="{5B8BB57B-D326-42E2-B47F-C004090C4A45}" presName="tx1" presStyleLbl="revTx" presStyleIdx="0" presStyleCnt="3"/>
      <dgm:spPr/>
    </dgm:pt>
    <dgm:pt modelId="{118523FA-0E7D-459A-87CA-BB9310229991}" type="pres">
      <dgm:prSet presAssocID="{5B8BB57B-D326-42E2-B47F-C004090C4A45}" presName="vert1" presStyleCnt="0"/>
      <dgm:spPr/>
    </dgm:pt>
    <dgm:pt modelId="{6F1F744C-B865-41CD-B523-58E1EF011B3F}" type="pres">
      <dgm:prSet presAssocID="{E56BDC24-9063-46D7-B309-D6A3604262C1}" presName="thickLine" presStyleLbl="alignNode1" presStyleIdx="1" presStyleCnt="3"/>
      <dgm:spPr/>
    </dgm:pt>
    <dgm:pt modelId="{08F98548-3A50-42D6-AD11-9590E1224C9E}" type="pres">
      <dgm:prSet presAssocID="{E56BDC24-9063-46D7-B309-D6A3604262C1}" presName="horz1" presStyleCnt="0"/>
      <dgm:spPr/>
    </dgm:pt>
    <dgm:pt modelId="{DD949B00-5D59-4459-ABDA-164C66D47586}" type="pres">
      <dgm:prSet presAssocID="{E56BDC24-9063-46D7-B309-D6A3604262C1}" presName="tx1" presStyleLbl="revTx" presStyleIdx="1" presStyleCnt="3"/>
      <dgm:spPr/>
    </dgm:pt>
    <dgm:pt modelId="{082DE830-6ADA-4F80-A5AA-3B5CEE8D7158}" type="pres">
      <dgm:prSet presAssocID="{E56BDC24-9063-46D7-B309-D6A3604262C1}" presName="vert1" presStyleCnt="0"/>
      <dgm:spPr/>
    </dgm:pt>
    <dgm:pt modelId="{F4126BFE-457B-4C64-97E3-D1A70DED105F}" type="pres">
      <dgm:prSet presAssocID="{EE09059C-7ED8-4BDF-B54B-3F0EE2264B49}" presName="thickLine" presStyleLbl="alignNode1" presStyleIdx="2" presStyleCnt="3"/>
      <dgm:spPr/>
    </dgm:pt>
    <dgm:pt modelId="{6CDFA787-C48D-43E0-89EB-B2F498082593}" type="pres">
      <dgm:prSet presAssocID="{EE09059C-7ED8-4BDF-B54B-3F0EE2264B49}" presName="horz1" presStyleCnt="0"/>
      <dgm:spPr/>
    </dgm:pt>
    <dgm:pt modelId="{6B35C112-2DB3-4768-A8CA-E8FA9E5BE59B}" type="pres">
      <dgm:prSet presAssocID="{EE09059C-7ED8-4BDF-B54B-3F0EE2264B49}" presName="tx1" presStyleLbl="revTx" presStyleIdx="2" presStyleCnt="3"/>
      <dgm:spPr/>
    </dgm:pt>
    <dgm:pt modelId="{5EB39111-DB38-4D77-A34D-F0DD65D13411}" type="pres">
      <dgm:prSet presAssocID="{EE09059C-7ED8-4BDF-B54B-3F0EE2264B49}" presName="vert1" presStyleCnt="0"/>
      <dgm:spPr/>
    </dgm:pt>
  </dgm:ptLst>
  <dgm:cxnLst>
    <dgm:cxn modelId="{B595E414-636D-4014-945F-A5D1B2ECC516}" type="presOf" srcId="{233A592E-3E27-4571-A3BA-2949349B62AF}" destId="{10AA3218-3E7D-49D8-9368-22F178A0ECD8}" srcOrd="0" destOrd="0" presId="urn:microsoft.com/office/officeart/2008/layout/LinedList"/>
    <dgm:cxn modelId="{B22FDE60-F9D9-4415-990A-6EC4A3D580E1}" srcId="{233A592E-3E27-4571-A3BA-2949349B62AF}" destId="{5B8BB57B-D326-42E2-B47F-C004090C4A45}" srcOrd="0" destOrd="0" parTransId="{CA5F5E13-C7FD-4471-826B-4EA4E62E8ECC}" sibTransId="{0EC88835-A47F-4A17-A02B-EC4843979A3C}"/>
    <dgm:cxn modelId="{1720EF80-4B01-485A-813D-05510D9EF8EE}" type="presOf" srcId="{E56BDC24-9063-46D7-B309-D6A3604262C1}" destId="{DD949B00-5D59-4459-ABDA-164C66D47586}" srcOrd="0" destOrd="0" presId="urn:microsoft.com/office/officeart/2008/layout/LinedList"/>
    <dgm:cxn modelId="{1EE4C4C0-9E95-476C-B94E-809399E3093B}" srcId="{233A592E-3E27-4571-A3BA-2949349B62AF}" destId="{EE09059C-7ED8-4BDF-B54B-3F0EE2264B49}" srcOrd="2" destOrd="0" parTransId="{26033CD6-377C-49A3-9DCD-D625AE6C540C}" sibTransId="{EE26EBE7-270A-4530-9137-440BF285C7D5}"/>
    <dgm:cxn modelId="{F85E34D1-BED8-4A39-819B-B343E4875D16}" srcId="{233A592E-3E27-4571-A3BA-2949349B62AF}" destId="{E56BDC24-9063-46D7-B309-D6A3604262C1}" srcOrd="1" destOrd="0" parTransId="{C6E68ED7-5FB2-429F-BD12-947C23CB7B3F}" sibTransId="{734A5547-7010-41B0-B949-5768B9BAD756}"/>
    <dgm:cxn modelId="{456771D6-4C84-4367-8295-642DD5F64101}" type="presOf" srcId="{EE09059C-7ED8-4BDF-B54B-3F0EE2264B49}" destId="{6B35C112-2DB3-4768-A8CA-E8FA9E5BE59B}" srcOrd="0" destOrd="0" presId="urn:microsoft.com/office/officeart/2008/layout/LinedList"/>
    <dgm:cxn modelId="{CBF0FDF2-2C37-4162-A6DB-0DCA4DCB911A}" type="presOf" srcId="{5B8BB57B-D326-42E2-B47F-C004090C4A45}" destId="{31B8E63F-003A-481C-A85C-91ADC91D15A3}" srcOrd="0" destOrd="0" presId="urn:microsoft.com/office/officeart/2008/layout/LinedList"/>
    <dgm:cxn modelId="{09C78AF9-5BA9-4D5D-8080-95FFE84554AC}" type="presParOf" srcId="{10AA3218-3E7D-49D8-9368-22F178A0ECD8}" destId="{38BB526B-9A5B-424A-AEC8-B479D46CB513}" srcOrd="0" destOrd="0" presId="urn:microsoft.com/office/officeart/2008/layout/LinedList"/>
    <dgm:cxn modelId="{9C63266A-9A89-4268-8718-24E356D6BD42}" type="presParOf" srcId="{10AA3218-3E7D-49D8-9368-22F178A0ECD8}" destId="{30A0A3C1-677C-4C21-8200-22F2ABD0896F}" srcOrd="1" destOrd="0" presId="urn:microsoft.com/office/officeart/2008/layout/LinedList"/>
    <dgm:cxn modelId="{458878FD-7755-4771-8767-A7931902E724}" type="presParOf" srcId="{30A0A3C1-677C-4C21-8200-22F2ABD0896F}" destId="{31B8E63F-003A-481C-A85C-91ADC91D15A3}" srcOrd="0" destOrd="0" presId="urn:microsoft.com/office/officeart/2008/layout/LinedList"/>
    <dgm:cxn modelId="{A4F9255B-2067-4F0A-B38F-64032DC4B874}" type="presParOf" srcId="{30A0A3C1-677C-4C21-8200-22F2ABD0896F}" destId="{118523FA-0E7D-459A-87CA-BB9310229991}" srcOrd="1" destOrd="0" presId="urn:microsoft.com/office/officeart/2008/layout/LinedList"/>
    <dgm:cxn modelId="{994CD1A7-B2FB-49A2-B52B-1C5DCDF5BEDF}" type="presParOf" srcId="{10AA3218-3E7D-49D8-9368-22F178A0ECD8}" destId="{6F1F744C-B865-41CD-B523-58E1EF011B3F}" srcOrd="2" destOrd="0" presId="urn:microsoft.com/office/officeart/2008/layout/LinedList"/>
    <dgm:cxn modelId="{0756DD91-F37A-4D19-99D0-ABF286908F85}" type="presParOf" srcId="{10AA3218-3E7D-49D8-9368-22F178A0ECD8}" destId="{08F98548-3A50-42D6-AD11-9590E1224C9E}" srcOrd="3" destOrd="0" presId="urn:microsoft.com/office/officeart/2008/layout/LinedList"/>
    <dgm:cxn modelId="{B4195E19-1C7C-463A-A9A9-B6126D6CE241}" type="presParOf" srcId="{08F98548-3A50-42D6-AD11-9590E1224C9E}" destId="{DD949B00-5D59-4459-ABDA-164C66D47586}" srcOrd="0" destOrd="0" presId="urn:microsoft.com/office/officeart/2008/layout/LinedList"/>
    <dgm:cxn modelId="{6BFD2843-A885-43E0-9FB8-C478DE2937BC}" type="presParOf" srcId="{08F98548-3A50-42D6-AD11-9590E1224C9E}" destId="{082DE830-6ADA-4F80-A5AA-3B5CEE8D7158}" srcOrd="1" destOrd="0" presId="urn:microsoft.com/office/officeart/2008/layout/LinedList"/>
    <dgm:cxn modelId="{74063DCE-1977-4B04-ABB5-69F6BCE34A85}" type="presParOf" srcId="{10AA3218-3E7D-49D8-9368-22F178A0ECD8}" destId="{F4126BFE-457B-4C64-97E3-D1A70DED105F}" srcOrd="4" destOrd="0" presId="urn:microsoft.com/office/officeart/2008/layout/LinedList"/>
    <dgm:cxn modelId="{54A631A5-CB39-4740-8000-A996E027D3E2}" type="presParOf" srcId="{10AA3218-3E7D-49D8-9368-22F178A0ECD8}" destId="{6CDFA787-C48D-43E0-89EB-B2F498082593}" srcOrd="5" destOrd="0" presId="urn:microsoft.com/office/officeart/2008/layout/LinedList"/>
    <dgm:cxn modelId="{EFF5D094-F26B-4C0D-90F1-D2D05C83B3CE}" type="presParOf" srcId="{6CDFA787-C48D-43E0-89EB-B2F498082593}" destId="{6B35C112-2DB3-4768-A8CA-E8FA9E5BE59B}" srcOrd="0" destOrd="0" presId="urn:microsoft.com/office/officeart/2008/layout/LinedList"/>
    <dgm:cxn modelId="{4A8DC0EA-FD0E-4CB9-9B29-FBCD2BF6583F}" type="presParOf" srcId="{6CDFA787-C48D-43E0-89EB-B2F498082593}" destId="{5EB39111-DB38-4D77-A34D-F0DD65D1341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509BAC-0365-4840-AE78-9EC168FB6CC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B0968AD-B2D7-4DF9-A35F-EF156EC1EAC4}">
      <dgm:prSet/>
      <dgm:spPr/>
      <dgm:t>
        <a:bodyPr/>
        <a:lstStyle/>
        <a:p>
          <a:r>
            <a:rPr lang="en-US" dirty="0"/>
            <a:t>Text Choice?</a:t>
          </a:r>
        </a:p>
      </dgm:t>
    </dgm:pt>
    <dgm:pt modelId="{B28DFCD4-C307-466F-8837-305C64B3D94F}" type="parTrans" cxnId="{3A402D5A-3739-47EA-8721-95AC7028AD2F}">
      <dgm:prSet/>
      <dgm:spPr/>
      <dgm:t>
        <a:bodyPr/>
        <a:lstStyle/>
        <a:p>
          <a:endParaRPr lang="en-US"/>
        </a:p>
      </dgm:t>
    </dgm:pt>
    <dgm:pt modelId="{B20EE632-A2ED-49C0-88D1-2437F3035CDA}" type="sibTrans" cxnId="{3A402D5A-3739-47EA-8721-95AC7028AD2F}">
      <dgm:prSet/>
      <dgm:spPr/>
      <dgm:t>
        <a:bodyPr/>
        <a:lstStyle/>
        <a:p>
          <a:endParaRPr lang="en-US"/>
        </a:p>
      </dgm:t>
    </dgm:pt>
    <dgm:pt modelId="{E1CEAD87-1227-41C7-9BAD-236D085A9F60}">
      <dgm:prSet/>
      <dgm:spPr/>
      <dgm:t>
        <a:bodyPr/>
        <a:lstStyle/>
        <a:p>
          <a:r>
            <a:rPr lang="en-US" dirty="0"/>
            <a:t>Activities?</a:t>
          </a:r>
        </a:p>
      </dgm:t>
    </dgm:pt>
    <dgm:pt modelId="{78E5D78F-4829-4524-90D6-110270424E8C}" type="parTrans" cxnId="{3D21AC46-F890-4269-BA0D-64DD5877433E}">
      <dgm:prSet/>
      <dgm:spPr/>
      <dgm:t>
        <a:bodyPr/>
        <a:lstStyle/>
        <a:p>
          <a:endParaRPr lang="en-US"/>
        </a:p>
      </dgm:t>
    </dgm:pt>
    <dgm:pt modelId="{76243207-695F-4ADA-9B39-43DBB2DB1BD7}" type="sibTrans" cxnId="{3D21AC46-F890-4269-BA0D-64DD5877433E}">
      <dgm:prSet/>
      <dgm:spPr/>
      <dgm:t>
        <a:bodyPr/>
        <a:lstStyle/>
        <a:p>
          <a:endParaRPr lang="en-US"/>
        </a:p>
      </dgm:t>
    </dgm:pt>
    <dgm:pt modelId="{92ADE64A-71DC-4392-A064-55BEA1BFDE54}">
      <dgm:prSet/>
      <dgm:spPr/>
      <dgm:t>
        <a:bodyPr/>
        <a:lstStyle/>
        <a:p>
          <a:r>
            <a:rPr lang="en-US"/>
            <a:t>Being downright crazy?</a:t>
          </a:r>
        </a:p>
      </dgm:t>
    </dgm:pt>
    <dgm:pt modelId="{3B09800A-A936-4259-B938-D76C12DFC510}" type="parTrans" cxnId="{FAE907E9-8D68-4303-BEC9-C27D4770E976}">
      <dgm:prSet/>
      <dgm:spPr/>
      <dgm:t>
        <a:bodyPr/>
        <a:lstStyle/>
        <a:p>
          <a:endParaRPr lang="en-US"/>
        </a:p>
      </dgm:t>
    </dgm:pt>
    <dgm:pt modelId="{23D66C4E-EC9F-4A10-829B-1DF45AF10617}" type="sibTrans" cxnId="{FAE907E9-8D68-4303-BEC9-C27D4770E976}">
      <dgm:prSet/>
      <dgm:spPr/>
      <dgm:t>
        <a:bodyPr/>
        <a:lstStyle/>
        <a:p>
          <a:endParaRPr lang="en-US"/>
        </a:p>
      </dgm:t>
    </dgm:pt>
    <dgm:pt modelId="{DA4C1D16-3AC4-4777-B2B3-C5E296F679C3}" type="pres">
      <dgm:prSet presAssocID="{D4509BAC-0365-4840-AE78-9EC168FB6CC6}" presName="diagram" presStyleCnt="0">
        <dgm:presLayoutVars>
          <dgm:dir/>
          <dgm:resizeHandles val="exact"/>
        </dgm:presLayoutVars>
      </dgm:prSet>
      <dgm:spPr/>
    </dgm:pt>
    <dgm:pt modelId="{6F44EAB5-80C6-449B-AA86-A66AF4D36410}" type="pres">
      <dgm:prSet presAssocID="{0B0968AD-B2D7-4DF9-A35F-EF156EC1EAC4}" presName="node" presStyleLbl="node1" presStyleIdx="0" presStyleCnt="3">
        <dgm:presLayoutVars>
          <dgm:bulletEnabled val="1"/>
        </dgm:presLayoutVars>
      </dgm:prSet>
      <dgm:spPr/>
    </dgm:pt>
    <dgm:pt modelId="{13C633F1-3D57-44C9-AB43-CCE9DC2F6739}" type="pres">
      <dgm:prSet presAssocID="{B20EE632-A2ED-49C0-88D1-2437F3035CDA}" presName="sibTrans" presStyleCnt="0"/>
      <dgm:spPr/>
    </dgm:pt>
    <dgm:pt modelId="{8EDC44E2-C09E-4D0E-95CD-E282EECE8D4D}" type="pres">
      <dgm:prSet presAssocID="{E1CEAD87-1227-41C7-9BAD-236D085A9F60}" presName="node" presStyleLbl="node1" presStyleIdx="1" presStyleCnt="3">
        <dgm:presLayoutVars>
          <dgm:bulletEnabled val="1"/>
        </dgm:presLayoutVars>
      </dgm:prSet>
      <dgm:spPr/>
    </dgm:pt>
    <dgm:pt modelId="{D60D9394-7D87-40DB-94A5-DB443C2D2721}" type="pres">
      <dgm:prSet presAssocID="{76243207-695F-4ADA-9B39-43DBB2DB1BD7}" presName="sibTrans" presStyleCnt="0"/>
      <dgm:spPr/>
    </dgm:pt>
    <dgm:pt modelId="{4E165BB0-44EC-4700-A9D0-0FB2EF240FF8}" type="pres">
      <dgm:prSet presAssocID="{92ADE64A-71DC-4392-A064-55BEA1BFDE54}" presName="node" presStyleLbl="node1" presStyleIdx="2" presStyleCnt="3">
        <dgm:presLayoutVars>
          <dgm:bulletEnabled val="1"/>
        </dgm:presLayoutVars>
      </dgm:prSet>
      <dgm:spPr/>
    </dgm:pt>
  </dgm:ptLst>
  <dgm:cxnLst>
    <dgm:cxn modelId="{17C6D318-EFF8-4F6A-A1F2-61D1AB7F28BB}" type="presOf" srcId="{D4509BAC-0365-4840-AE78-9EC168FB6CC6}" destId="{DA4C1D16-3AC4-4777-B2B3-C5E296F679C3}" srcOrd="0" destOrd="0" presId="urn:microsoft.com/office/officeart/2005/8/layout/default"/>
    <dgm:cxn modelId="{3D21AC46-F890-4269-BA0D-64DD5877433E}" srcId="{D4509BAC-0365-4840-AE78-9EC168FB6CC6}" destId="{E1CEAD87-1227-41C7-9BAD-236D085A9F60}" srcOrd="1" destOrd="0" parTransId="{78E5D78F-4829-4524-90D6-110270424E8C}" sibTransId="{76243207-695F-4ADA-9B39-43DBB2DB1BD7}"/>
    <dgm:cxn modelId="{3A402D5A-3739-47EA-8721-95AC7028AD2F}" srcId="{D4509BAC-0365-4840-AE78-9EC168FB6CC6}" destId="{0B0968AD-B2D7-4DF9-A35F-EF156EC1EAC4}" srcOrd="0" destOrd="0" parTransId="{B28DFCD4-C307-466F-8837-305C64B3D94F}" sibTransId="{B20EE632-A2ED-49C0-88D1-2437F3035CDA}"/>
    <dgm:cxn modelId="{00070FAA-EB8E-4BB5-95A8-DB86FD6D3206}" type="presOf" srcId="{0B0968AD-B2D7-4DF9-A35F-EF156EC1EAC4}" destId="{6F44EAB5-80C6-449B-AA86-A66AF4D36410}" srcOrd="0" destOrd="0" presId="urn:microsoft.com/office/officeart/2005/8/layout/default"/>
    <dgm:cxn modelId="{CD3C4ABF-5740-4029-B07E-E42AF754234B}" type="presOf" srcId="{E1CEAD87-1227-41C7-9BAD-236D085A9F60}" destId="{8EDC44E2-C09E-4D0E-95CD-E282EECE8D4D}" srcOrd="0" destOrd="0" presId="urn:microsoft.com/office/officeart/2005/8/layout/default"/>
    <dgm:cxn modelId="{788797D4-EF37-40AB-BF27-1B977552B8D8}" type="presOf" srcId="{92ADE64A-71DC-4392-A064-55BEA1BFDE54}" destId="{4E165BB0-44EC-4700-A9D0-0FB2EF240FF8}" srcOrd="0" destOrd="0" presId="urn:microsoft.com/office/officeart/2005/8/layout/default"/>
    <dgm:cxn modelId="{FAE907E9-8D68-4303-BEC9-C27D4770E976}" srcId="{D4509BAC-0365-4840-AE78-9EC168FB6CC6}" destId="{92ADE64A-71DC-4392-A064-55BEA1BFDE54}" srcOrd="2" destOrd="0" parTransId="{3B09800A-A936-4259-B938-D76C12DFC510}" sibTransId="{23D66C4E-EC9F-4A10-829B-1DF45AF10617}"/>
    <dgm:cxn modelId="{D5858B72-F66E-40B9-9151-422F5CED33C9}" type="presParOf" srcId="{DA4C1D16-3AC4-4777-B2B3-C5E296F679C3}" destId="{6F44EAB5-80C6-449B-AA86-A66AF4D36410}" srcOrd="0" destOrd="0" presId="urn:microsoft.com/office/officeart/2005/8/layout/default"/>
    <dgm:cxn modelId="{25DD8D68-5A47-4307-AA4F-7803DAEF56A5}" type="presParOf" srcId="{DA4C1D16-3AC4-4777-B2B3-C5E296F679C3}" destId="{13C633F1-3D57-44C9-AB43-CCE9DC2F6739}" srcOrd="1" destOrd="0" presId="urn:microsoft.com/office/officeart/2005/8/layout/default"/>
    <dgm:cxn modelId="{AC8ED9FE-22D3-452A-8763-A78C0D8AD65E}" type="presParOf" srcId="{DA4C1D16-3AC4-4777-B2B3-C5E296F679C3}" destId="{8EDC44E2-C09E-4D0E-95CD-E282EECE8D4D}" srcOrd="2" destOrd="0" presId="urn:microsoft.com/office/officeart/2005/8/layout/default"/>
    <dgm:cxn modelId="{CBFE9262-ED63-485D-B482-BAB65AE2C7F2}" type="presParOf" srcId="{DA4C1D16-3AC4-4777-B2B3-C5E296F679C3}" destId="{D60D9394-7D87-40DB-94A5-DB443C2D2721}" srcOrd="3" destOrd="0" presId="urn:microsoft.com/office/officeart/2005/8/layout/default"/>
    <dgm:cxn modelId="{973018DC-E698-4780-A788-C17A0712E6E8}" type="presParOf" srcId="{DA4C1D16-3AC4-4777-B2B3-C5E296F679C3}" destId="{4E165BB0-44EC-4700-A9D0-0FB2EF240FF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85C912-9886-4AD3-942C-971E8E345F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92D1ABA-E34D-4AF3-93DD-D08F558F6B80}">
      <dgm:prSet/>
      <dgm:spPr/>
      <dgm:t>
        <a:bodyPr/>
        <a:lstStyle/>
        <a:p>
          <a:r>
            <a:rPr lang="en-US"/>
            <a:t>I’m going to say three words.</a:t>
          </a:r>
        </a:p>
      </dgm:t>
    </dgm:pt>
    <dgm:pt modelId="{4C56A4C3-9C7B-406F-AA86-8A2FD9DC078E}" type="parTrans" cxnId="{FE6CE76C-3D57-4B9A-B5FE-D4728BC65C0E}">
      <dgm:prSet/>
      <dgm:spPr/>
      <dgm:t>
        <a:bodyPr/>
        <a:lstStyle/>
        <a:p>
          <a:endParaRPr lang="en-US"/>
        </a:p>
      </dgm:t>
    </dgm:pt>
    <dgm:pt modelId="{958CC769-9AF4-43DD-AD22-FEE1F18BB853}" type="sibTrans" cxnId="{FE6CE76C-3D57-4B9A-B5FE-D4728BC65C0E}">
      <dgm:prSet/>
      <dgm:spPr/>
      <dgm:t>
        <a:bodyPr/>
        <a:lstStyle/>
        <a:p>
          <a:endParaRPr lang="en-US"/>
        </a:p>
      </dgm:t>
    </dgm:pt>
    <dgm:pt modelId="{2B3C2548-A918-45BA-AECA-A9735805D10C}">
      <dgm:prSet/>
      <dgm:spPr/>
      <dgm:t>
        <a:bodyPr/>
        <a:lstStyle/>
        <a:p>
          <a:r>
            <a:rPr lang="en-US"/>
            <a:t>When I ask if they all rhyme, yell, “Let’s Go!!!”</a:t>
          </a:r>
        </a:p>
      </dgm:t>
    </dgm:pt>
    <dgm:pt modelId="{C9D43F42-5E62-4146-B18E-7A4E33B43048}" type="parTrans" cxnId="{4A0976C7-BB69-4DEA-85D9-45F92BD6A363}">
      <dgm:prSet/>
      <dgm:spPr/>
      <dgm:t>
        <a:bodyPr/>
        <a:lstStyle/>
        <a:p>
          <a:endParaRPr lang="en-US"/>
        </a:p>
      </dgm:t>
    </dgm:pt>
    <dgm:pt modelId="{043EB39B-FCF1-42FD-891A-29CEFF23944C}" type="sibTrans" cxnId="{4A0976C7-BB69-4DEA-85D9-45F92BD6A363}">
      <dgm:prSet/>
      <dgm:spPr/>
      <dgm:t>
        <a:bodyPr/>
        <a:lstStyle/>
        <a:p>
          <a:endParaRPr lang="en-US"/>
        </a:p>
      </dgm:t>
    </dgm:pt>
    <dgm:pt modelId="{9BAB7BDA-6B00-4B9B-A4C5-3E39D9DB60E4}">
      <dgm:prSet/>
      <dgm:spPr/>
      <dgm:t>
        <a:bodyPr/>
        <a:lstStyle/>
        <a:p>
          <a:r>
            <a:rPr lang="en-US"/>
            <a:t>If they do not rhyme, yell “That ain’t right!”</a:t>
          </a:r>
        </a:p>
      </dgm:t>
    </dgm:pt>
    <dgm:pt modelId="{C9A940E2-4F34-4E56-B90D-D21000B39117}" type="parTrans" cxnId="{B1375A75-7955-44A6-A4BE-5EF99E6D79EB}">
      <dgm:prSet/>
      <dgm:spPr/>
      <dgm:t>
        <a:bodyPr/>
        <a:lstStyle/>
        <a:p>
          <a:endParaRPr lang="en-US"/>
        </a:p>
      </dgm:t>
    </dgm:pt>
    <dgm:pt modelId="{CB4C6379-2E00-44E5-90D0-066B81F5E8E6}" type="sibTrans" cxnId="{B1375A75-7955-44A6-A4BE-5EF99E6D79EB}">
      <dgm:prSet/>
      <dgm:spPr/>
      <dgm:t>
        <a:bodyPr/>
        <a:lstStyle/>
        <a:p>
          <a:endParaRPr lang="en-US"/>
        </a:p>
      </dgm:t>
    </dgm:pt>
    <dgm:pt modelId="{959B165D-1B3F-4B26-BBFE-FA434D1D44C3}" type="pres">
      <dgm:prSet presAssocID="{C685C912-9886-4AD3-942C-971E8E345F2B}" presName="linear" presStyleCnt="0">
        <dgm:presLayoutVars>
          <dgm:animLvl val="lvl"/>
          <dgm:resizeHandles val="exact"/>
        </dgm:presLayoutVars>
      </dgm:prSet>
      <dgm:spPr/>
    </dgm:pt>
    <dgm:pt modelId="{82A522D6-8BA3-46CD-B5DE-336508AE7044}" type="pres">
      <dgm:prSet presAssocID="{092D1ABA-E34D-4AF3-93DD-D08F558F6B80}" presName="parentText" presStyleLbl="node1" presStyleIdx="0" presStyleCnt="3">
        <dgm:presLayoutVars>
          <dgm:chMax val="0"/>
          <dgm:bulletEnabled val="1"/>
        </dgm:presLayoutVars>
      </dgm:prSet>
      <dgm:spPr/>
    </dgm:pt>
    <dgm:pt modelId="{D97B4566-94F1-4F5A-898C-68D950245796}" type="pres">
      <dgm:prSet presAssocID="{958CC769-9AF4-43DD-AD22-FEE1F18BB853}" presName="spacer" presStyleCnt="0"/>
      <dgm:spPr/>
    </dgm:pt>
    <dgm:pt modelId="{4E8F7A0D-5063-41B6-89D3-DD628FF01E69}" type="pres">
      <dgm:prSet presAssocID="{2B3C2548-A918-45BA-AECA-A9735805D10C}" presName="parentText" presStyleLbl="node1" presStyleIdx="1" presStyleCnt="3">
        <dgm:presLayoutVars>
          <dgm:chMax val="0"/>
          <dgm:bulletEnabled val="1"/>
        </dgm:presLayoutVars>
      </dgm:prSet>
      <dgm:spPr/>
    </dgm:pt>
    <dgm:pt modelId="{057FBEAA-AA1D-42B1-8BB8-F0ADF3950285}" type="pres">
      <dgm:prSet presAssocID="{043EB39B-FCF1-42FD-891A-29CEFF23944C}" presName="spacer" presStyleCnt="0"/>
      <dgm:spPr/>
    </dgm:pt>
    <dgm:pt modelId="{11693159-2838-4A22-9C5B-D2D012EE3F30}" type="pres">
      <dgm:prSet presAssocID="{9BAB7BDA-6B00-4B9B-A4C5-3E39D9DB60E4}" presName="parentText" presStyleLbl="node1" presStyleIdx="2" presStyleCnt="3">
        <dgm:presLayoutVars>
          <dgm:chMax val="0"/>
          <dgm:bulletEnabled val="1"/>
        </dgm:presLayoutVars>
      </dgm:prSet>
      <dgm:spPr/>
    </dgm:pt>
  </dgm:ptLst>
  <dgm:cxnLst>
    <dgm:cxn modelId="{7568C222-EC5D-48A0-9EC5-7FFA755B9CBC}" type="presOf" srcId="{2B3C2548-A918-45BA-AECA-A9735805D10C}" destId="{4E8F7A0D-5063-41B6-89D3-DD628FF01E69}" srcOrd="0" destOrd="0" presId="urn:microsoft.com/office/officeart/2005/8/layout/vList2"/>
    <dgm:cxn modelId="{370ED448-0A9F-4FD1-AE8C-2016705AB4EE}" type="presOf" srcId="{092D1ABA-E34D-4AF3-93DD-D08F558F6B80}" destId="{82A522D6-8BA3-46CD-B5DE-336508AE7044}" srcOrd="0" destOrd="0" presId="urn:microsoft.com/office/officeart/2005/8/layout/vList2"/>
    <dgm:cxn modelId="{FE6CE76C-3D57-4B9A-B5FE-D4728BC65C0E}" srcId="{C685C912-9886-4AD3-942C-971E8E345F2B}" destId="{092D1ABA-E34D-4AF3-93DD-D08F558F6B80}" srcOrd="0" destOrd="0" parTransId="{4C56A4C3-9C7B-406F-AA86-8A2FD9DC078E}" sibTransId="{958CC769-9AF4-43DD-AD22-FEE1F18BB853}"/>
    <dgm:cxn modelId="{B1375A75-7955-44A6-A4BE-5EF99E6D79EB}" srcId="{C685C912-9886-4AD3-942C-971E8E345F2B}" destId="{9BAB7BDA-6B00-4B9B-A4C5-3E39D9DB60E4}" srcOrd="2" destOrd="0" parTransId="{C9A940E2-4F34-4E56-B90D-D21000B39117}" sibTransId="{CB4C6379-2E00-44E5-90D0-066B81F5E8E6}"/>
    <dgm:cxn modelId="{36FDC178-DEE9-493C-886D-6E128938EEEF}" type="presOf" srcId="{C685C912-9886-4AD3-942C-971E8E345F2B}" destId="{959B165D-1B3F-4B26-BBFE-FA434D1D44C3}" srcOrd="0" destOrd="0" presId="urn:microsoft.com/office/officeart/2005/8/layout/vList2"/>
    <dgm:cxn modelId="{1622DF78-C2A9-483C-A862-5B60C1758B37}" type="presOf" srcId="{9BAB7BDA-6B00-4B9B-A4C5-3E39D9DB60E4}" destId="{11693159-2838-4A22-9C5B-D2D012EE3F30}" srcOrd="0" destOrd="0" presId="urn:microsoft.com/office/officeart/2005/8/layout/vList2"/>
    <dgm:cxn modelId="{4A0976C7-BB69-4DEA-85D9-45F92BD6A363}" srcId="{C685C912-9886-4AD3-942C-971E8E345F2B}" destId="{2B3C2548-A918-45BA-AECA-A9735805D10C}" srcOrd="1" destOrd="0" parTransId="{C9D43F42-5E62-4146-B18E-7A4E33B43048}" sibTransId="{043EB39B-FCF1-42FD-891A-29CEFF23944C}"/>
    <dgm:cxn modelId="{30A81AF4-85F3-4422-B66B-435589BF035C}" type="presParOf" srcId="{959B165D-1B3F-4B26-BBFE-FA434D1D44C3}" destId="{82A522D6-8BA3-46CD-B5DE-336508AE7044}" srcOrd="0" destOrd="0" presId="urn:microsoft.com/office/officeart/2005/8/layout/vList2"/>
    <dgm:cxn modelId="{E5F170A5-C20F-44F1-B1E1-1D90F0EBE228}" type="presParOf" srcId="{959B165D-1B3F-4B26-BBFE-FA434D1D44C3}" destId="{D97B4566-94F1-4F5A-898C-68D950245796}" srcOrd="1" destOrd="0" presId="urn:microsoft.com/office/officeart/2005/8/layout/vList2"/>
    <dgm:cxn modelId="{08484469-C415-4D6F-8E0F-737439C614CD}" type="presParOf" srcId="{959B165D-1B3F-4B26-BBFE-FA434D1D44C3}" destId="{4E8F7A0D-5063-41B6-89D3-DD628FF01E69}" srcOrd="2" destOrd="0" presId="urn:microsoft.com/office/officeart/2005/8/layout/vList2"/>
    <dgm:cxn modelId="{FA63EB2F-02FD-4FCF-9066-885BF0E066F0}" type="presParOf" srcId="{959B165D-1B3F-4B26-BBFE-FA434D1D44C3}" destId="{057FBEAA-AA1D-42B1-8BB8-F0ADF3950285}" srcOrd="3" destOrd="0" presId="urn:microsoft.com/office/officeart/2005/8/layout/vList2"/>
    <dgm:cxn modelId="{E9A3E2D7-C4C1-44FF-906A-9F555CBA3213}" type="presParOf" srcId="{959B165D-1B3F-4B26-BBFE-FA434D1D44C3}" destId="{11693159-2838-4A22-9C5B-D2D012EE3F3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C52888-E797-43F7-8A4D-290714D92AA7}"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A0CD0494-7164-4EB2-8EF0-90100C95EB9E}">
      <dgm:prSet/>
      <dgm:spPr/>
      <dgm:t>
        <a:bodyPr/>
        <a:lstStyle/>
        <a:p>
          <a:pPr>
            <a:lnSpc>
              <a:spcPct val="100000"/>
            </a:lnSpc>
          </a:pPr>
          <a:r>
            <a:rPr lang="en-US" dirty="0">
              <a:hlinkClick xmlns:r="http://schemas.openxmlformats.org/officeDocument/2006/relationships" r:id="rId1"/>
            </a:rPr>
            <a:t>www.thebestclass.org</a:t>
          </a:r>
          <a:r>
            <a:rPr lang="en-US" dirty="0"/>
            <a:t> </a:t>
          </a:r>
          <a:r>
            <a:rPr lang="en-US" b="0" dirty="0">
              <a:solidFill>
                <a:schemeClr val="bg1"/>
              </a:solidFill>
            </a:rPr>
            <a:t>(</a:t>
          </a:r>
          <a:r>
            <a:rPr lang="en-US" b="0" dirty="0" err="1">
              <a:solidFill>
                <a:schemeClr val="bg1"/>
              </a:solidFill>
            </a:rPr>
            <a:t>rtscripts</a:t>
          </a:r>
          <a:r>
            <a:rPr lang="en-US" b="0" dirty="0">
              <a:solidFill>
                <a:schemeClr val="bg1"/>
              </a:solidFill>
            </a:rPr>
            <a:t>)</a:t>
          </a:r>
        </a:p>
      </dgm:t>
    </dgm:pt>
    <dgm:pt modelId="{4FF168BB-E62E-4ECD-AA85-B99866CFFADB}" type="parTrans" cxnId="{333640C3-C2E5-45A5-87DE-EAEA76F168D1}">
      <dgm:prSet/>
      <dgm:spPr/>
      <dgm:t>
        <a:bodyPr/>
        <a:lstStyle/>
        <a:p>
          <a:endParaRPr lang="en-US"/>
        </a:p>
      </dgm:t>
    </dgm:pt>
    <dgm:pt modelId="{34D9FF58-FF48-4613-88E2-0F9BADD7B1A5}" type="sibTrans" cxnId="{333640C3-C2E5-45A5-87DE-EAEA76F168D1}">
      <dgm:prSet/>
      <dgm:spPr/>
      <dgm:t>
        <a:bodyPr/>
        <a:lstStyle/>
        <a:p>
          <a:endParaRPr lang="en-US"/>
        </a:p>
      </dgm:t>
    </dgm:pt>
    <dgm:pt modelId="{9C55E6EA-FA63-4549-94E1-6500FF77776B}">
      <dgm:prSet/>
      <dgm:spPr/>
      <dgm:t>
        <a:bodyPr/>
        <a:lstStyle/>
        <a:p>
          <a:pPr>
            <a:lnSpc>
              <a:spcPct val="100000"/>
            </a:lnSpc>
          </a:pPr>
          <a:r>
            <a:rPr lang="en-US" dirty="0">
              <a:hlinkClick xmlns:r="http://schemas.openxmlformats.org/officeDocument/2006/relationships" r:id="rId2"/>
            </a:rPr>
            <a:t>www.timrasinski.com</a:t>
          </a:r>
          <a:r>
            <a:rPr lang="en-US" dirty="0"/>
            <a:t> </a:t>
          </a:r>
          <a:r>
            <a:rPr lang="en-US" b="0" dirty="0">
              <a:solidFill>
                <a:schemeClr val="bg1"/>
              </a:solidFill>
            </a:rPr>
            <a:t>(resources)</a:t>
          </a:r>
        </a:p>
      </dgm:t>
    </dgm:pt>
    <dgm:pt modelId="{FEB9B37D-B7EB-4D47-8BC7-4E93B51B9BCA}" type="parTrans" cxnId="{F0807BE1-2963-4A86-BA9F-296EE2665961}">
      <dgm:prSet/>
      <dgm:spPr/>
      <dgm:t>
        <a:bodyPr/>
        <a:lstStyle/>
        <a:p>
          <a:endParaRPr lang="en-US"/>
        </a:p>
      </dgm:t>
    </dgm:pt>
    <dgm:pt modelId="{F916ECB8-D34B-4D11-A87E-50F02064EF6B}" type="sibTrans" cxnId="{F0807BE1-2963-4A86-BA9F-296EE2665961}">
      <dgm:prSet/>
      <dgm:spPr/>
      <dgm:t>
        <a:bodyPr/>
        <a:lstStyle/>
        <a:p>
          <a:endParaRPr lang="en-US"/>
        </a:p>
      </dgm:t>
    </dgm:pt>
    <dgm:pt modelId="{434712D1-D3E0-4E2C-8426-83B0D204FBE1}">
      <dgm:prSet/>
      <dgm:spPr/>
      <dgm:t>
        <a:bodyPr/>
        <a:lstStyle/>
        <a:p>
          <a:pPr>
            <a:lnSpc>
              <a:spcPct val="100000"/>
            </a:lnSpc>
          </a:pPr>
          <a:r>
            <a:rPr lang="en-US" dirty="0">
              <a:solidFill>
                <a:schemeClr val="bg1"/>
              </a:solidFill>
            </a:rPr>
            <a:t>Google “Readers Theater Scripts”</a:t>
          </a:r>
        </a:p>
      </dgm:t>
    </dgm:pt>
    <dgm:pt modelId="{FC74650B-DC1A-4F04-B1D8-2723C0FD2678}" type="parTrans" cxnId="{11FA979A-7178-4474-BA3D-068571ED201A}">
      <dgm:prSet/>
      <dgm:spPr/>
      <dgm:t>
        <a:bodyPr/>
        <a:lstStyle/>
        <a:p>
          <a:endParaRPr lang="en-US"/>
        </a:p>
      </dgm:t>
    </dgm:pt>
    <dgm:pt modelId="{CA3C98B4-E92B-4CC3-9F3C-9FD039357449}" type="sibTrans" cxnId="{11FA979A-7178-4474-BA3D-068571ED201A}">
      <dgm:prSet/>
      <dgm:spPr/>
      <dgm:t>
        <a:bodyPr/>
        <a:lstStyle/>
        <a:p>
          <a:endParaRPr lang="en-US"/>
        </a:p>
      </dgm:t>
    </dgm:pt>
    <dgm:pt modelId="{761A7533-E815-4095-858A-7438876D6B69}">
      <dgm:prSet/>
      <dgm:spPr/>
      <dgm:t>
        <a:bodyPr/>
        <a:lstStyle/>
        <a:p>
          <a:pPr>
            <a:lnSpc>
              <a:spcPct val="100000"/>
            </a:lnSpc>
          </a:pPr>
          <a:r>
            <a:rPr lang="en-US" dirty="0">
              <a:solidFill>
                <a:schemeClr val="bg1"/>
              </a:solidFill>
            </a:rPr>
            <a:t>Teacher Created</a:t>
          </a:r>
        </a:p>
      </dgm:t>
    </dgm:pt>
    <dgm:pt modelId="{9B7AB9C4-23CC-4316-83E1-D23FC73B2909}" type="parTrans" cxnId="{0A6F9213-1248-449F-A782-9D3E2064C8FF}">
      <dgm:prSet/>
      <dgm:spPr/>
      <dgm:t>
        <a:bodyPr/>
        <a:lstStyle/>
        <a:p>
          <a:endParaRPr lang="en-US"/>
        </a:p>
      </dgm:t>
    </dgm:pt>
    <dgm:pt modelId="{2C43E555-16A7-4461-BC3B-7302F60A20CF}" type="sibTrans" cxnId="{0A6F9213-1248-449F-A782-9D3E2064C8FF}">
      <dgm:prSet/>
      <dgm:spPr/>
      <dgm:t>
        <a:bodyPr/>
        <a:lstStyle/>
        <a:p>
          <a:endParaRPr lang="en-US"/>
        </a:p>
      </dgm:t>
    </dgm:pt>
    <dgm:pt modelId="{1EE759C4-7424-4BB6-9B13-3D0323ECDF01}">
      <dgm:prSet/>
      <dgm:spPr/>
      <dgm:t>
        <a:bodyPr/>
        <a:lstStyle/>
        <a:p>
          <a:pPr>
            <a:lnSpc>
              <a:spcPct val="100000"/>
            </a:lnSpc>
          </a:pPr>
          <a:r>
            <a:rPr lang="en-US" dirty="0">
              <a:solidFill>
                <a:schemeClr val="bg1"/>
              </a:solidFill>
            </a:rPr>
            <a:t>Student</a:t>
          </a:r>
          <a:r>
            <a:rPr lang="en-US" dirty="0"/>
            <a:t> </a:t>
          </a:r>
          <a:r>
            <a:rPr lang="en-US" dirty="0">
              <a:solidFill>
                <a:schemeClr val="bg1"/>
              </a:solidFill>
            </a:rPr>
            <a:t>Created</a:t>
          </a:r>
        </a:p>
      </dgm:t>
    </dgm:pt>
    <dgm:pt modelId="{0D44C383-FCAD-4C10-BB61-B9255D1FACEB}" type="parTrans" cxnId="{9E1913C4-956E-4994-9DE1-1AB610126E0A}">
      <dgm:prSet/>
      <dgm:spPr/>
      <dgm:t>
        <a:bodyPr/>
        <a:lstStyle/>
        <a:p>
          <a:endParaRPr lang="en-US"/>
        </a:p>
      </dgm:t>
    </dgm:pt>
    <dgm:pt modelId="{46062B54-97EB-4B74-8126-89F9D0E91153}" type="sibTrans" cxnId="{9E1913C4-956E-4994-9DE1-1AB610126E0A}">
      <dgm:prSet/>
      <dgm:spPr/>
      <dgm:t>
        <a:bodyPr/>
        <a:lstStyle/>
        <a:p>
          <a:endParaRPr lang="en-US"/>
        </a:p>
      </dgm:t>
    </dgm:pt>
    <dgm:pt modelId="{5EC01735-BA90-45D7-B354-41B518EDD616}">
      <dgm:prSet/>
      <dgm:spPr/>
      <dgm:t>
        <a:bodyPr/>
        <a:lstStyle/>
        <a:p>
          <a:pPr>
            <a:lnSpc>
              <a:spcPct val="100000"/>
            </a:lnSpc>
          </a:pPr>
          <a:r>
            <a:rPr lang="en-US" dirty="0">
              <a:solidFill>
                <a:schemeClr val="bg1"/>
              </a:solidFill>
            </a:rPr>
            <a:t>Mentor</a:t>
          </a:r>
        </a:p>
      </dgm:t>
    </dgm:pt>
    <dgm:pt modelId="{9D9DDA56-1092-4004-87E3-F7AA56A2601D}" type="parTrans" cxnId="{0A4029CD-CC10-45F3-84E7-7588E6F37B34}">
      <dgm:prSet/>
      <dgm:spPr/>
      <dgm:t>
        <a:bodyPr/>
        <a:lstStyle/>
        <a:p>
          <a:endParaRPr lang="en-US"/>
        </a:p>
      </dgm:t>
    </dgm:pt>
    <dgm:pt modelId="{F41BA9A1-60AA-4FAA-9261-1AE631CDA103}" type="sibTrans" cxnId="{0A4029CD-CC10-45F3-84E7-7588E6F37B34}">
      <dgm:prSet/>
      <dgm:spPr/>
      <dgm:t>
        <a:bodyPr/>
        <a:lstStyle/>
        <a:p>
          <a:endParaRPr lang="en-US"/>
        </a:p>
      </dgm:t>
    </dgm:pt>
    <dgm:pt modelId="{34D190C6-ACDB-472A-BF8D-EC49A65A5307}">
      <dgm:prSet/>
      <dgm:spPr/>
      <dgm:t>
        <a:bodyPr/>
        <a:lstStyle/>
        <a:p>
          <a:pPr>
            <a:lnSpc>
              <a:spcPct val="100000"/>
            </a:lnSpc>
          </a:pPr>
          <a:r>
            <a:rPr lang="en-US">
              <a:solidFill>
                <a:schemeClr val="bg1"/>
              </a:solidFill>
            </a:rPr>
            <a:t>Parody</a:t>
          </a:r>
        </a:p>
      </dgm:t>
    </dgm:pt>
    <dgm:pt modelId="{AE64E3D0-00DF-4CE9-B9F5-FE339AB9F814}" type="parTrans" cxnId="{5E585B72-ED20-4E71-B4B2-C5599AB58604}">
      <dgm:prSet/>
      <dgm:spPr/>
      <dgm:t>
        <a:bodyPr/>
        <a:lstStyle/>
        <a:p>
          <a:endParaRPr lang="en-US"/>
        </a:p>
      </dgm:t>
    </dgm:pt>
    <dgm:pt modelId="{471E0CCE-9094-4E20-B636-9681339CBD3E}" type="sibTrans" cxnId="{5E585B72-ED20-4E71-B4B2-C5599AB58604}">
      <dgm:prSet/>
      <dgm:spPr/>
      <dgm:t>
        <a:bodyPr/>
        <a:lstStyle/>
        <a:p>
          <a:endParaRPr lang="en-US"/>
        </a:p>
      </dgm:t>
    </dgm:pt>
    <dgm:pt modelId="{C8A01425-6E74-4FEE-8B6C-DCC494DBDF1E}">
      <dgm:prSet/>
      <dgm:spPr/>
      <dgm:t>
        <a:bodyPr/>
        <a:lstStyle/>
        <a:p>
          <a:pPr>
            <a:lnSpc>
              <a:spcPct val="100000"/>
            </a:lnSpc>
          </a:pPr>
          <a:r>
            <a:rPr lang="en-US">
              <a:solidFill>
                <a:schemeClr val="bg1"/>
              </a:solidFill>
            </a:rPr>
            <a:t>Scratch</a:t>
          </a:r>
        </a:p>
      </dgm:t>
    </dgm:pt>
    <dgm:pt modelId="{F6C8F40E-0264-4B19-90AE-C41BEE87BB01}" type="parTrans" cxnId="{F80CE961-E5FA-4348-9E1E-BE757898B545}">
      <dgm:prSet/>
      <dgm:spPr/>
      <dgm:t>
        <a:bodyPr/>
        <a:lstStyle/>
        <a:p>
          <a:endParaRPr lang="en-US"/>
        </a:p>
      </dgm:t>
    </dgm:pt>
    <dgm:pt modelId="{83CAC0DB-D20C-4E0B-BB5B-7B4C4BDB0D37}" type="sibTrans" cxnId="{F80CE961-E5FA-4348-9E1E-BE757898B545}">
      <dgm:prSet/>
      <dgm:spPr/>
      <dgm:t>
        <a:bodyPr/>
        <a:lstStyle/>
        <a:p>
          <a:endParaRPr lang="en-US"/>
        </a:p>
      </dgm:t>
    </dgm:pt>
    <dgm:pt modelId="{448A9D29-54DF-46EB-B7FB-39580F6B8633}" type="pres">
      <dgm:prSet presAssocID="{64C52888-E797-43F7-8A4D-290714D92AA7}" presName="root" presStyleCnt="0">
        <dgm:presLayoutVars>
          <dgm:dir/>
          <dgm:resizeHandles val="exact"/>
        </dgm:presLayoutVars>
      </dgm:prSet>
      <dgm:spPr/>
    </dgm:pt>
    <dgm:pt modelId="{EE68FBE5-E7AA-49DD-A430-40D2914AA260}" type="pres">
      <dgm:prSet presAssocID="{A0CD0494-7164-4EB2-8EF0-90100C95EB9E}" presName="compNode" presStyleCnt="0"/>
      <dgm:spPr/>
    </dgm:pt>
    <dgm:pt modelId="{41B4FB1A-8940-446B-B747-134F701ED340}" type="pres">
      <dgm:prSet presAssocID="{A0CD0494-7164-4EB2-8EF0-90100C95EB9E}" presName="bgRect" presStyleLbl="bgShp" presStyleIdx="0" presStyleCnt="5"/>
      <dgm:spPr/>
    </dgm:pt>
    <dgm:pt modelId="{7667BC5B-4921-4F11-9983-5A3188EA55A0}" type="pres">
      <dgm:prSet presAssocID="{A0CD0494-7164-4EB2-8EF0-90100C95EB9E}"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rama"/>
        </a:ext>
      </dgm:extLst>
    </dgm:pt>
    <dgm:pt modelId="{C4F2B4E0-ED8A-401A-B9FE-2454C471B7CB}" type="pres">
      <dgm:prSet presAssocID="{A0CD0494-7164-4EB2-8EF0-90100C95EB9E}" presName="spaceRect" presStyleCnt="0"/>
      <dgm:spPr/>
    </dgm:pt>
    <dgm:pt modelId="{5571F727-0BB1-41B6-80A6-B6F91AF012AE}" type="pres">
      <dgm:prSet presAssocID="{A0CD0494-7164-4EB2-8EF0-90100C95EB9E}" presName="parTx" presStyleLbl="revTx" presStyleIdx="0" presStyleCnt="6">
        <dgm:presLayoutVars>
          <dgm:chMax val="0"/>
          <dgm:chPref val="0"/>
        </dgm:presLayoutVars>
      </dgm:prSet>
      <dgm:spPr/>
    </dgm:pt>
    <dgm:pt modelId="{E77DD9D5-02C0-456D-97A3-3DB85E9B06FF}" type="pres">
      <dgm:prSet presAssocID="{34D9FF58-FF48-4613-88E2-0F9BADD7B1A5}" presName="sibTrans" presStyleCnt="0"/>
      <dgm:spPr/>
    </dgm:pt>
    <dgm:pt modelId="{EEA31C72-1B6B-42A2-98F1-E57549082F74}" type="pres">
      <dgm:prSet presAssocID="{9C55E6EA-FA63-4549-94E1-6500FF77776B}" presName="compNode" presStyleCnt="0"/>
      <dgm:spPr/>
    </dgm:pt>
    <dgm:pt modelId="{CE00CF1A-0EF3-4491-B986-8040256D7750}" type="pres">
      <dgm:prSet presAssocID="{9C55E6EA-FA63-4549-94E1-6500FF77776B}" presName="bgRect" presStyleLbl="bgShp" presStyleIdx="1" presStyleCnt="5"/>
      <dgm:spPr/>
    </dgm:pt>
    <dgm:pt modelId="{FE4EE344-7F9C-4F1F-A83C-3B5718EAF441}" type="pres">
      <dgm:prSet presAssocID="{9C55E6EA-FA63-4549-94E1-6500FF77776B}"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1C045D26-69D9-449F-B827-1B7CCC4DB487}" type="pres">
      <dgm:prSet presAssocID="{9C55E6EA-FA63-4549-94E1-6500FF77776B}" presName="spaceRect" presStyleCnt="0"/>
      <dgm:spPr/>
    </dgm:pt>
    <dgm:pt modelId="{9CC23639-2432-4CF1-975D-45DA25B0ED19}" type="pres">
      <dgm:prSet presAssocID="{9C55E6EA-FA63-4549-94E1-6500FF77776B}" presName="parTx" presStyleLbl="revTx" presStyleIdx="1" presStyleCnt="6">
        <dgm:presLayoutVars>
          <dgm:chMax val="0"/>
          <dgm:chPref val="0"/>
        </dgm:presLayoutVars>
      </dgm:prSet>
      <dgm:spPr/>
    </dgm:pt>
    <dgm:pt modelId="{25B4AC80-405E-4576-97D7-FC6B5B46E911}" type="pres">
      <dgm:prSet presAssocID="{F916ECB8-D34B-4D11-A87E-50F02064EF6B}" presName="sibTrans" presStyleCnt="0"/>
      <dgm:spPr/>
    </dgm:pt>
    <dgm:pt modelId="{CF66E52B-C21E-4D60-BD26-52DD9ADC466B}" type="pres">
      <dgm:prSet presAssocID="{434712D1-D3E0-4E2C-8426-83B0D204FBE1}" presName="compNode" presStyleCnt="0"/>
      <dgm:spPr/>
    </dgm:pt>
    <dgm:pt modelId="{8C466551-AA33-422C-9493-D200B6B179ED}" type="pres">
      <dgm:prSet presAssocID="{434712D1-D3E0-4E2C-8426-83B0D204FBE1}" presName="bgRect" presStyleLbl="bgShp" presStyleIdx="2" presStyleCnt="5"/>
      <dgm:spPr/>
    </dgm:pt>
    <dgm:pt modelId="{10F79EFD-C105-403B-BD52-A43718BF0C86}" type="pres">
      <dgm:prSet presAssocID="{434712D1-D3E0-4E2C-8426-83B0D204FBE1}"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eatre"/>
        </a:ext>
      </dgm:extLst>
    </dgm:pt>
    <dgm:pt modelId="{26B5B07A-1503-423E-8216-AB3A5C3FC06B}" type="pres">
      <dgm:prSet presAssocID="{434712D1-D3E0-4E2C-8426-83B0D204FBE1}" presName="spaceRect" presStyleCnt="0"/>
      <dgm:spPr/>
    </dgm:pt>
    <dgm:pt modelId="{2B4BAB77-CFE5-4102-920F-8B64ABF32EEB}" type="pres">
      <dgm:prSet presAssocID="{434712D1-D3E0-4E2C-8426-83B0D204FBE1}" presName="parTx" presStyleLbl="revTx" presStyleIdx="2" presStyleCnt="6">
        <dgm:presLayoutVars>
          <dgm:chMax val="0"/>
          <dgm:chPref val="0"/>
        </dgm:presLayoutVars>
      </dgm:prSet>
      <dgm:spPr/>
    </dgm:pt>
    <dgm:pt modelId="{6FC0E961-3DB8-458F-AA4D-124F7EBF910C}" type="pres">
      <dgm:prSet presAssocID="{CA3C98B4-E92B-4CC3-9F3C-9FD039357449}" presName="sibTrans" presStyleCnt="0"/>
      <dgm:spPr/>
    </dgm:pt>
    <dgm:pt modelId="{DD675BA0-A060-47E2-82D9-76E22D858DD3}" type="pres">
      <dgm:prSet presAssocID="{761A7533-E815-4095-858A-7438876D6B69}" presName="compNode" presStyleCnt="0"/>
      <dgm:spPr/>
    </dgm:pt>
    <dgm:pt modelId="{B48C0774-D37F-4673-A5EC-4DD2A12B92B6}" type="pres">
      <dgm:prSet presAssocID="{761A7533-E815-4095-858A-7438876D6B69}" presName="bgRect" presStyleLbl="bgShp" presStyleIdx="3" presStyleCnt="5"/>
      <dgm:spPr/>
    </dgm:pt>
    <dgm:pt modelId="{E4ECD0A7-2FDF-4D7F-9FE1-032DE7236570}" type="pres">
      <dgm:prSet presAssocID="{761A7533-E815-4095-858A-7438876D6B69}"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eacher"/>
        </a:ext>
      </dgm:extLst>
    </dgm:pt>
    <dgm:pt modelId="{743FCB0A-B4A4-4A1B-8730-135559394C28}" type="pres">
      <dgm:prSet presAssocID="{761A7533-E815-4095-858A-7438876D6B69}" presName="spaceRect" presStyleCnt="0"/>
      <dgm:spPr/>
    </dgm:pt>
    <dgm:pt modelId="{BA170784-FCEC-41C5-A212-6EB0FE03795A}" type="pres">
      <dgm:prSet presAssocID="{761A7533-E815-4095-858A-7438876D6B69}" presName="parTx" presStyleLbl="revTx" presStyleIdx="3" presStyleCnt="6">
        <dgm:presLayoutVars>
          <dgm:chMax val="0"/>
          <dgm:chPref val="0"/>
        </dgm:presLayoutVars>
      </dgm:prSet>
      <dgm:spPr/>
    </dgm:pt>
    <dgm:pt modelId="{89E7BB21-7606-4356-A0FE-08374A1E0935}" type="pres">
      <dgm:prSet presAssocID="{2C43E555-16A7-4461-BC3B-7302F60A20CF}" presName="sibTrans" presStyleCnt="0"/>
      <dgm:spPr/>
    </dgm:pt>
    <dgm:pt modelId="{23B7F967-6D5E-4753-9D07-BFB97D9AFF95}" type="pres">
      <dgm:prSet presAssocID="{1EE759C4-7424-4BB6-9B13-3D0323ECDF01}" presName="compNode" presStyleCnt="0"/>
      <dgm:spPr/>
    </dgm:pt>
    <dgm:pt modelId="{441CB128-9A26-4D69-8C4A-2BDAC73C99D8}" type="pres">
      <dgm:prSet presAssocID="{1EE759C4-7424-4BB6-9B13-3D0323ECDF01}" presName="bgRect" presStyleLbl="bgShp" presStyleIdx="4" presStyleCnt="5"/>
      <dgm:spPr/>
    </dgm:pt>
    <dgm:pt modelId="{EA2236E0-9ED5-404C-B59A-91D26577A08F}" type="pres">
      <dgm:prSet presAssocID="{1EE759C4-7424-4BB6-9B13-3D0323ECDF01}"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
        </a:ext>
      </dgm:extLst>
    </dgm:pt>
    <dgm:pt modelId="{73AC1570-4E91-42E4-91AD-DE9CEE14577C}" type="pres">
      <dgm:prSet presAssocID="{1EE759C4-7424-4BB6-9B13-3D0323ECDF01}" presName="spaceRect" presStyleCnt="0"/>
      <dgm:spPr/>
    </dgm:pt>
    <dgm:pt modelId="{D909B67B-66EF-4470-A981-12E3A803AE3F}" type="pres">
      <dgm:prSet presAssocID="{1EE759C4-7424-4BB6-9B13-3D0323ECDF01}" presName="parTx" presStyleLbl="revTx" presStyleIdx="4" presStyleCnt="6">
        <dgm:presLayoutVars>
          <dgm:chMax val="0"/>
          <dgm:chPref val="0"/>
        </dgm:presLayoutVars>
      </dgm:prSet>
      <dgm:spPr/>
    </dgm:pt>
    <dgm:pt modelId="{3310251E-E64F-474B-B275-43A69EBCE646}" type="pres">
      <dgm:prSet presAssocID="{1EE759C4-7424-4BB6-9B13-3D0323ECDF01}" presName="desTx" presStyleLbl="revTx" presStyleIdx="5" presStyleCnt="6">
        <dgm:presLayoutVars/>
      </dgm:prSet>
      <dgm:spPr/>
    </dgm:pt>
  </dgm:ptLst>
  <dgm:cxnLst>
    <dgm:cxn modelId="{40D7CD10-318A-49AB-8FDD-AE4A88558495}" type="presOf" srcId="{434712D1-D3E0-4E2C-8426-83B0D204FBE1}" destId="{2B4BAB77-CFE5-4102-920F-8B64ABF32EEB}" srcOrd="0" destOrd="0" presId="urn:microsoft.com/office/officeart/2018/2/layout/IconVerticalSolidList"/>
    <dgm:cxn modelId="{0A6F9213-1248-449F-A782-9D3E2064C8FF}" srcId="{64C52888-E797-43F7-8A4D-290714D92AA7}" destId="{761A7533-E815-4095-858A-7438876D6B69}" srcOrd="3" destOrd="0" parTransId="{9B7AB9C4-23CC-4316-83E1-D23FC73B2909}" sibTransId="{2C43E555-16A7-4461-BC3B-7302F60A20CF}"/>
    <dgm:cxn modelId="{6074BA16-4BF3-4DC1-BB82-6B4BADEA2739}" type="presOf" srcId="{34D190C6-ACDB-472A-BF8D-EC49A65A5307}" destId="{3310251E-E64F-474B-B275-43A69EBCE646}" srcOrd="0" destOrd="1" presId="urn:microsoft.com/office/officeart/2018/2/layout/IconVerticalSolidList"/>
    <dgm:cxn modelId="{4F03FA20-E197-44E2-A35E-11EBE3DD2D6D}" type="presOf" srcId="{5EC01735-BA90-45D7-B354-41B518EDD616}" destId="{3310251E-E64F-474B-B275-43A69EBCE646}" srcOrd="0" destOrd="0" presId="urn:microsoft.com/office/officeart/2018/2/layout/IconVerticalSolidList"/>
    <dgm:cxn modelId="{D3EA822C-3CB3-47BC-9861-A4F502C3758C}" type="presOf" srcId="{761A7533-E815-4095-858A-7438876D6B69}" destId="{BA170784-FCEC-41C5-A212-6EB0FE03795A}" srcOrd="0" destOrd="0" presId="urn:microsoft.com/office/officeart/2018/2/layout/IconVerticalSolidList"/>
    <dgm:cxn modelId="{F80CE961-E5FA-4348-9E1E-BE757898B545}" srcId="{1EE759C4-7424-4BB6-9B13-3D0323ECDF01}" destId="{C8A01425-6E74-4FEE-8B6C-DCC494DBDF1E}" srcOrd="2" destOrd="0" parTransId="{F6C8F40E-0264-4B19-90AE-C41BEE87BB01}" sibTransId="{83CAC0DB-D20C-4E0B-BB5B-7B4C4BDB0D37}"/>
    <dgm:cxn modelId="{5E585B72-ED20-4E71-B4B2-C5599AB58604}" srcId="{1EE759C4-7424-4BB6-9B13-3D0323ECDF01}" destId="{34D190C6-ACDB-472A-BF8D-EC49A65A5307}" srcOrd="1" destOrd="0" parTransId="{AE64E3D0-00DF-4CE9-B9F5-FE339AB9F814}" sibTransId="{471E0CCE-9094-4E20-B636-9681339CBD3E}"/>
    <dgm:cxn modelId="{656A5353-290A-4325-823A-A14576E2FCB7}" type="presOf" srcId="{64C52888-E797-43F7-8A4D-290714D92AA7}" destId="{448A9D29-54DF-46EB-B7FB-39580F6B8633}" srcOrd="0" destOrd="0" presId="urn:microsoft.com/office/officeart/2018/2/layout/IconVerticalSolidList"/>
    <dgm:cxn modelId="{2A608B9A-2FB7-45A7-80C4-0676209BB748}" type="presOf" srcId="{9C55E6EA-FA63-4549-94E1-6500FF77776B}" destId="{9CC23639-2432-4CF1-975D-45DA25B0ED19}" srcOrd="0" destOrd="0" presId="urn:microsoft.com/office/officeart/2018/2/layout/IconVerticalSolidList"/>
    <dgm:cxn modelId="{11FA979A-7178-4474-BA3D-068571ED201A}" srcId="{64C52888-E797-43F7-8A4D-290714D92AA7}" destId="{434712D1-D3E0-4E2C-8426-83B0D204FBE1}" srcOrd="2" destOrd="0" parTransId="{FC74650B-DC1A-4F04-B1D8-2723C0FD2678}" sibTransId="{CA3C98B4-E92B-4CC3-9F3C-9FD039357449}"/>
    <dgm:cxn modelId="{3BE408AC-A69D-4CBD-A9EB-FF4C3D9AC47B}" type="presOf" srcId="{1EE759C4-7424-4BB6-9B13-3D0323ECDF01}" destId="{D909B67B-66EF-4470-A981-12E3A803AE3F}" srcOrd="0" destOrd="0" presId="urn:microsoft.com/office/officeart/2018/2/layout/IconVerticalSolidList"/>
    <dgm:cxn modelId="{941189B3-CFE0-4BCE-9019-0BE8C9138EB4}" type="presOf" srcId="{C8A01425-6E74-4FEE-8B6C-DCC494DBDF1E}" destId="{3310251E-E64F-474B-B275-43A69EBCE646}" srcOrd="0" destOrd="2" presId="urn:microsoft.com/office/officeart/2018/2/layout/IconVerticalSolidList"/>
    <dgm:cxn modelId="{333640C3-C2E5-45A5-87DE-EAEA76F168D1}" srcId="{64C52888-E797-43F7-8A4D-290714D92AA7}" destId="{A0CD0494-7164-4EB2-8EF0-90100C95EB9E}" srcOrd="0" destOrd="0" parTransId="{4FF168BB-E62E-4ECD-AA85-B99866CFFADB}" sibTransId="{34D9FF58-FF48-4613-88E2-0F9BADD7B1A5}"/>
    <dgm:cxn modelId="{9E1913C4-956E-4994-9DE1-1AB610126E0A}" srcId="{64C52888-E797-43F7-8A4D-290714D92AA7}" destId="{1EE759C4-7424-4BB6-9B13-3D0323ECDF01}" srcOrd="4" destOrd="0" parTransId="{0D44C383-FCAD-4C10-BB61-B9255D1FACEB}" sibTransId="{46062B54-97EB-4B74-8126-89F9D0E91153}"/>
    <dgm:cxn modelId="{0A4029CD-CC10-45F3-84E7-7588E6F37B34}" srcId="{1EE759C4-7424-4BB6-9B13-3D0323ECDF01}" destId="{5EC01735-BA90-45D7-B354-41B518EDD616}" srcOrd="0" destOrd="0" parTransId="{9D9DDA56-1092-4004-87E3-F7AA56A2601D}" sibTransId="{F41BA9A1-60AA-4FAA-9261-1AE631CDA103}"/>
    <dgm:cxn modelId="{7E1DEFD4-19C3-4DAA-A5EC-615D10745824}" type="presOf" srcId="{A0CD0494-7164-4EB2-8EF0-90100C95EB9E}" destId="{5571F727-0BB1-41B6-80A6-B6F91AF012AE}" srcOrd="0" destOrd="0" presId="urn:microsoft.com/office/officeart/2018/2/layout/IconVerticalSolidList"/>
    <dgm:cxn modelId="{F0807BE1-2963-4A86-BA9F-296EE2665961}" srcId="{64C52888-E797-43F7-8A4D-290714D92AA7}" destId="{9C55E6EA-FA63-4549-94E1-6500FF77776B}" srcOrd="1" destOrd="0" parTransId="{FEB9B37D-B7EB-4D47-8BC7-4E93B51B9BCA}" sibTransId="{F916ECB8-D34B-4D11-A87E-50F02064EF6B}"/>
    <dgm:cxn modelId="{D3C2981F-A3C5-44FD-8B6F-F058B86A9034}" type="presParOf" srcId="{448A9D29-54DF-46EB-B7FB-39580F6B8633}" destId="{EE68FBE5-E7AA-49DD-A430-40D2914AA260}" srcOrd="0" destOrd="0" presId="urn:microsoft.com/office/officeart/2018/2/layout/IconVerticalSolidList"/>
    <dgm:cxn modelId="{4CB629A0-6FF5-4747-98EE-0BDBFE831811}" type="presParOf" srcId="{EE68FBE5-E7AA-49DD-A430-40D2914AA260}" destId="{41B4FB1A-8940-446B-B747-134F701ED340}" srcOrd="0" destOrd="0" presId="urn:microsoft.com/office/officeart/2018/2/layout/IconVerticalSolidList"/>
    <dgm:cxn modelId="{CF6B1C6A-CB7E-46AA-9DE2-E5BDC1744CEC}" type="presParOf" srcId="{EE68FBE5-E7AA-49DD-A430-40D2914AA260}" destId="{7667BC5B-4921-4F11-9983-5A3188EA55A0}" srcOrd="1" destOrd="0" presId="urn:microsoft.com/office/officeart/2018/2/layout/IconVerticalSolidList"/>
    <dgm:cxn modelId="{FAD34228-FE19-48AA-9568-F5DC8E0C37E7}" type="presParOf" srcId="{EE68FBE5-E7AA-49DD-A430-40D2914AA260}" destId="{C4F2B4E0-ED8A-401A-B9FE-2454C471B7CB}" srcOrd="2" destOrd="0" presId="urn:microsoft.com/office/officeart/2018/2/layout/IconVerticalSolidList"/>
    <dgm:cxn modelId="{DA22C306-4FC9-4527-9D0F-92C7E40DDB87}" type="presParOf" srcId="{EE68FBE5-E7AA-49DD-A430-40D2914AA260}" destId="{5571F727-0BB1-41B6-80A6-B6F91AF012AE}" srcOrd="3" destOrd="0" presId="urn:microsoft.com/office/officeart/2018/2/layout/IconVerticalSolidList"/>
    <dgm:cxn modelId="{E993EE04-57CE-44EC-87B0-332D028FE678}" type="presParOf" srcId="{448A9D29-54DF-46EB-B7FB-39580F6B8633}" destId="{E77DD9D5-02C0-456D-97A3-3DB85E9B06FF}" srcOrd="1" destOrd="0" presId="urn:microsoft.com/office/officeart/2018/2/layout/IconVerticalSolidList"/>
    <dgm:cxn modelId="{29F00163-6D9F-414C-A6AE-E3374045A282}" type="presParOf" srcId="{448A9D29-54DF-46EB-B7FB-39580F6B8633}" destId="{EEA31C72-1B6B-42A2-98F1-E57549082F74}" srcOrd="2" destOrd="0" presId="urn:microsoft.com/office/officeart/2018/2/layout/IconVerticalSolidList"/>
    <dgm:cxn modelId="{BB3C4A3E-B030-4A50-B0AB-50324245EAE2}" type="presParOf" srcId="{EEA31C72-1B6B-42A2-98F1-E57549082F74}" destId="{CE00CF1A-0EF3-4491-B986-8040256D7750}" srcOrd="0" destOrd="0" presId="urn:microsoft.com/office/officeart/2018/2/layout/IconVerticalSolidList"/>
    <dgm:cxn modelId="{A646548F-3DBB-46B1-85AC-962C93F816B1}" type="presParOf" srcId="{EEA31C72-1B6B-42A2-98F1-E57549082F74}" destId="{FE4EE344-7F9C-4F1F-A83C-3B5718EAF441}" srcOrd="1" destOrd="0" presId="urn:microsoft.com/office/officeart/2018/2/layout/IconVerticalSolidList"/>
    <dgm:cxn modelId="{FC87A18D-2035-4F5A-972C-C097554698DE}" type="presParOf" srcId="{EEA31C72-1B6B-42A2-98F1-E57549082F74}" destId="{1C045D26-69D9-449F-B827-1B7CCC4DB487}" srcOrd="2" destOrd="0" presId="urn:microsoft.com/office/officeart/2018/2/layout/IconVerticalSolidList"/>
    <dgm:cxn modelId="{3F252C0C-4169-4E7C-86BC-90BC77DBA2CF}" type="presParOf" srcId="{EEA31C72-1B6B-42A2-98F1-E57549082F74}" destId="{9CC23639-2432-4CF1-975D-45DA25B0ED19}" srcOrd="3" destOrd="0" presId="urn:microsoft.com/office/officeart/2018/2/layout/IconVerticalSolidList"/>
    <dgm:cxn modelId="{B807B25B-A123-4863-9BF5-BF420E2CCFD5}" type="presParOf" srcId="{448A9D29-54DF-46EB-B7FB-39580F6B8633}" destId="{25B4AC80-405E-4576-97D7-FC6B5B46E911}" srcOrd="3" destOrd="0" presId="urn:microsoft.com/office/officeart/2018/2/layout/IconVerticalSolidList"/>
    <dgm:cxn modelId="{A2BCCAB9-439C-4A6C-8AFB-D9C5D0CD5E63}" type="presParOf" srcId="{448A9D29-54DF-46EB-B7FB-39580F6B8633}" destId="{CF66E52B-C21E-4D60-BD26-52DD9ADC466B}" srcOrd="4" destOrd="0" presId="urn:microsoft.com/office/officeart/2018/2/layout/IconVerticalSolidList"/>
    <dgm:cxn modelId="{54C7BEA3-BB81-4B0F-AC0D-23B6700477BF}" type="presParOf" srcId="{CF66E52B-C21E-4D60-BD26-52DD9ADC466B}" destId="{8C466551-AA33-422C-9493-D200B6B179ED}" srcOrd="0" destOrd="0" presId="urn:microsoft.com/office/officeart/2018/2/layout/IconVerticalSolidList"/>
    <dgm:cxn modelId="{E84D08A5-BB5E-4B32-8E30-6FCB7C4256DC}" type="presParOf" srcId="{CF66E52B-C21E-4D60-BD26-52DD9ADC466B}" destId="{10F79EFD-C105-403B-BD52-A43718BF0C86}" srcOrd="1" destOrd="0" presId="urn:microsoft.com/office/officeart/2018/2/layout/IconVerticalSolidList"/>
    <dgm:cxn modelId="{94DD0ED5-E75A-48E1-A14D-9BE14AE8686D}" type="presParOf" srcId="{CF66E52B-C21E-4D60-BD26-52DD9ADC466B}" destId="{26B5B07A-1503-423E-8216-AB3A5C3FC06B}" srcOrd="2" destOrd="0" presId="urn:microsoft.com/office/officeart/2018/2/layout/IconVerticalSolidList"/>
    <dgm:cxn modelId="{74DE767B-E6D7-4336-A0DA-7FF71EBFE68C}" type="presParOf" srcId="{CF66E52B-C21E-4D60-BD26-52DD9ADC466B}" destId="{2B4BAB77-CFE5-4102-920F-8B64ABF32EEB}" srcOrd="3" destOrd="0" presId="urn:microsoft.com/office/officeart/2018/2/layout/IconVerticalSolidList"/>
    <dgm:cxn modelId="{A797C0B3-D48A-47C3-A8F2-904F27BA7CEF}" type="presParOf" srcId="{448A9D29-54DF-46EB-B7FB-39580F6B8633}" destId="{6FC0E961-3DB8-458F-AA4D-124F7EBF910C}" srcOrd="5" destOrd="0" presId="urn:microsoft.com/office/officeart/2018/2/layout/IconVerticalSolidList"/>
    <dgm:cxn modelId="{DB346C4F-428C-4C39-B74B-46453649ADCA}" type="presParOf" srcId="{448A9D29-54DF-46EB-B7FB-39580F6B8633}" destId="{DD675BA0-A060-47E2-82D9-76E22D858DD3}" srcOrd="6" destOrd="0" presId="urn:microsoft.com/office/officeart/2018/2/layout/IconVerticalSolidList"/>
    <dgm:cxn modelId="{9F5FA2EC-9929-4DC6-8A01-D87D9F34C716}" type="presParOf" srcId="{DD675BA0-A060-47E2-82D9-76E22D858DD3}" destId="{B48C0774-D37F-4673-A5EC-4DD2A12B92B6}" srcOrd="0" destOrd="0" presId="urn:microsoft.com/office/officeart/2018/2/layout/IconVerticalSolidList"/>
    <dgm:cxn modelId="{D4862A35-0F0D-4C6B-8DE6-BE70EFE3EAD1}" type="presParOf" srcId="{DD675BA0-A060-47E2-82D9-76E22D858DD3}" destId="{E4ECD0A7-2FDF-4D7F-9FE1-032DE7236570}" srcOrd="1" destOrd="0" presId="urn:microsoft.com/office/officeart/2018/2/layout/IconVerticalSolidList"/>
    <dgm:cxn modelId="{FAA12F2D-59B8-445A-8DE4-A07AB203C766}" type="presParOf" srcId="{DD675BA0-A060-47E2-82D9-76E22D858DD3}" destId="{743FCB0A-B4A4-4A1B-8730-135559394C28}" srcOrd="2" destOrd="0" presId="urn:microsoft.com/office/officeart/2018/2/layout/IconVerticalSolidList"/>
    <dgm:cxn modelId="{097DF8BF-076C-4146-8E3D-973F71D14F60}" type="presParOf" srcId="{DD675BA0-A060-47E2-82D9-76E22D858DD3}" destId="{BA170784-FCEC-41C5-A212-6EB0FE03795A}" srcOrd="3" destOrd="0" presId="urn:microsoft.com/office/officeart/2018/2/layout/IconVerticalSolidList"/>
    <dgm:cxn modelId="{7DECF792-F319-47F3-943B-9C03A80DF558}" type="presParOf" srcId="{448A9D29-54DF-46EB-B7FB-39580F6B8633}" destId="{89E7BB21-7606-4356-A0FE-08374A1E0935}" srcOrd="7" destOrd="0" presId="urn:microsoft.com/office/officeart/2018/2/layout/IconVerticalSolidList"/>
    <dgm:cxn modelId="{92CB75A3-8E87-4B02-A151-6477553B9D96}" type="presParOf" srcId="{448A9D29-54DF-46EB-B7FB-39580F6B8633}" destId="{23B7F967-6D5E-4753-9D07-BFB97D9AFF95}" srcOrd="8" destOrd="0" presId="urn:microsoft.com/office/officeart/2018/2/layout/IconVerticalSolidList"/>
    <dgm:cxn modelId="{32F57D0D-4A80-46D8-8D53-15D4026C296E}" type="presParOf" srcId="{23B7F967-6D5E-4753-9D07-BFB97D9AFF95}" destId="{441CB128-9A26-4D69-8C4A-2BDAC73C99D8}" srcOrd="0" destOrd="0" presId="urn:microsoft.com/office/officeart/2018/2/layout/IconVerticalSolidList"/>
    <dgm:cxn modelId="{5A001515-0B52-415A-B9F4-9F9BE8FCBAF5}" type="presParOf" srcId="{23B7F967-6D5E-4753-9D07-BFB97D9AFF95}" destId="{EA2236E0-9ED5-404C-B59A-91D26577A08F}" srcOrd="1" destOrd="0" presId="urn:microsoft.com/office/officeart/2018/2/layout/IconVerticalSolidList"/>
    <dgm:cxn modelId="{412A05A1-98D5-4450-9CC2-6FC49F1330FE}" type="presParOf" srcId="{23B7F967-6D5E-4753-9D07-BFB97D9AFF95}" destId="{73AC1570-4E91-42E4-91AD-DE9CEE14577C}" srcOrd="2" destOrd="0" presId="urn:microsoft.com/office/officeart/2018/2/layout/IconVerticalSolidList"/>
    <dgm:cxn modelId="{11FDAEB3-E10D-4F03-BBED-2EF48BEC5D73}" type="presParOf" srcId="{23B7F967-6D5E-4753-9D07-BFB97D9AFF95}" destId="{D909B67B-66EF-4470-A981-12E3A803AE3F}" srcOrd="3" destOrd="0" presId="urn:microsoft.com/office/officeart/2018/2/layout/IconVerticalSolidList"/>
    <dgm:cxn modelId="{93470C02-2C90-4B72-9D73-7009F1F383DE}" type="presParOf" srcId="{23B7F967-6D5E-4753-9D07-BFB97D9AFF95}" destId="{3310251E-E64F-474B-B275-43A69EBCE64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D6E878-1C58-4B62-A30F-E6FEFDE719E5}"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CBB81A9A-842D-4EFA-BA3A-74FAB6797F56}">
      <dgm:prSet/>
      <dgm:spPr/>
      <dgm:t>
        <a:bodyPr/>
        <a:lstStyle/>
        <a:p>
          <a:r>
            <a:rPr lang="en-US" dirty="0"/>
            <a:t>Phase 1: Grouping </a:t>
          </a:r>
        </a:p>
      </dgm:t>
    </dgm:pt>
    <dgm:pt modelId="{7476E561-5123-4022-A775-6C24ABDD02B9}" type="parTrans" cxnId="{2F8F233B-2B70-4BF8-B77D-F9E4F2468AB1}">
      <dgm:prSet/>
      <dgm:spPr/>
      <dgm:t>
        <a:bodyPr/>
        <a:lstStyle/>
        <a:p>
          <a:endParaRPr lang="en-US"/>
        </a:p>
      </dgm:t>
    </dgm:pt>
    <dgm:pt modelId="{3AF66F4B-116A-41F0-876E-2974672235C3}" type="sibTrans" cxnId="{2F8F233B-2B70-4BF8-B77D-F9E4F2468AB1}">
      <dgm:prSet phldrT="1" phldr="0"/>
      <dgm:spPr/>
      <dgm:t>
        <a:bodyPr/>
        <a:lstStyle/>
        <a:p>
          <a:r>
            <a:rPr lang="en-US"/>
            <a:t>1</a:t>
          </a:r>
        </a:p>
      </dgm:t>
    </dgm:pt>
    <dgm:pt modelId="{57CB1F7F-C120-4509-906F-34FA599B7F40}">
      <dgm:prSet/>
      <dgm:spPr/>
      <dgm:t>
        <a:bodyPr/>
        <a:lstStyle/>
        <a:p>
          <a:r>
            <a:rPr lang="en-US"/>
            <a:t>Phase 2: Idea Development </a:t>
          </a:r>
        </a:p>
      </dgm:t>
    </dgm:pt>
    <dgm:pt modelId="{129AEAE0-B693-437E-96DB-44A238840EC2}" type="parTrans" cxnId="{AA8A17A9-AABF-47E3-A69A-325CE592F36B}">
      <dgm:prSet/>
      <dgm:spPr/>
      <dgm:t>
        <a:bodyPr/>
        <a:lstStyle/>
        <a:p>
          <a:endParaRPr lang="en-US"/>
        </a:p>
      </dgm:t>
    </dgm:pt>
    <dgm:pt modelId="{B9A766D2-E81F-4D7C-9A77-6AC2ADC704F8}" type="sibTrans" cxnId="{AA8A17A9-AABF-47E3-A69A-325CE592F36B}">
      <dgm:prSet phldrT="2" phldr="0"/>
      <dgm:spPr/>
      <dgm:t>
        <a:bodyPr/>
        <a:lstStyle/>
        <a:p>
          <a:r>
            <a:rPr lang="en-US"/>
            <a:t>2</a:t>
          </a:r>
        </a:p>
      </dgm:t>
    </dgm:pt>
    <dgm:pt modelId="{7D422CC0-7290-45BA-8293-DB9AFA1AE225}">
      <dgm:prSet/>
      <dgm:spPr/>
      <dgm:t>
        <a:bodyPr/>
        <a:lstStyle/>
        <a:p>
          <a:r>
            <a:rPr lang="en-US"/>
            <a:t>Phase 3: Script Treatment </a:t>
          </a:r>
        </a:p>
      </dgm:t>
    </dgm:pt>
    <dgm:pt modelId="{D115172B-BEE5-46AE-B405-725AE05F690E}" type="parTrans" cxnId="{01900FD2-1C0F-4147-A8F3-31ED9AC8ABB7}">
      <dgm:prSet/>
      <dgm:spPr/>
      <dgm:t>
        <a:bodyPr/>
        <a:lstStyle/>
        <a:p>
          <a:endParaRPr lang="en-US"/>
        </a:p>
      </dgm:t>
    </dgm:pt>
    <dgm:pt modelId="{8704637A-945A-4ABA-AE44-92BDA3B3D566}" type="sibTrans" cxnId="{01900FD2-1C0F-4147-A8F3-31ED9AC8ABB7}">
      <dgm:prSet phldrT="3" phldr="0"/>
      <dgm:spPr/>
      <dgm:t>
        <a:bodyPr/>
        <a:lstStyle/>
        <a:p>
          <a:r>
            <a:rPr lang="en-US"/>
            <a:t>3</a:t>
          </a:r>
        </a:p>
      </dgm:t>
    </dgm:pt>
    <dgm:pt modelId="{B0DE2456-C6F5-470B-8DDA-55220F411361}">
      <dgm:prSet/>
      <dgm:spPr/>
      <dgm:t>
        <a:bodyPr/>
        <a:lstStyle/>
        <a:p>
          <a:r>
            <a:rPr lang="en-US"/>
            <a:t>Phase 4: Storyboard </a:t>
          </a:r>
        </a:p>
      </dgm:t>
    </dgm:pt>
    <dgm:pt modelId="{6DCCE048-1B59-41B5-917C-30E940B88A32}" type="parTrans" cxnId="{F4B1BD38-2836-4B79-9408-2025E38B3B43}">
      <dgm:prSet/>
      <dgm:spPr/>
      <dgm:t>
        <a:bodyPr/>
        <a:lstStyle/>
        <a:p>
          <a:endParaRPr lang="en-US"/>
        </a:p>
      </dgm:t>
    </dgm:pt>
    <dgm:pt modelId="{06EBFA9D-708C-4F3C-883F-DC6746AFB956}" type="sibTrans" cxnId="{F4B1BD38-2836-4B79-9408-2025E38B3B43}">
      <dgm:prSet phldrT="4" phldr="0"/>
      <dgm:spPr/>
      <dgm:t>
        <a:bodyPr/>
        <a:lstStyle/>
        <a:p>
          <a:r>
            <a:rPr lang="en-US"/>
            <a:t>4</a:t>
          </a:r>
        </a:p>
      </dgm:t>
    </dgm:pt>
    <dgm:pt modelId="{FFDE2619-F0C6-4E9D-9F8F-C4D117902878}">
      <dgm:prSet/>
      <dgm:spPr/>
      <dgm:t>
        <a:bodyPr/>
        <a:lstStyle/>
        <a:p>
          <a:r>
            <a:rPr lang="en-US"/>
            <a:t>Phase 5: Scripting </a:t>
          </a:r>
        </a:p>
      </dgm:t>
    </dgm:pt>
    <dgm:pt modelId="{D23AE5FA-CE0A-4CE3-B2BB-EE79179E2CAB}" type="parTrans" cxnId="{24EBC8B5-A34C-4743-B74C-FF0E29928036}">
      <dgm:prSet/>
      <dgm:spPr/>
      <dgm:t>
        <a:bodyPr/>
        <a:lstStyle/>
        <a:p>
          <a:endParaRPr lang="en-US"/>
        </a:p>
      </dgm:t>
    </dgm:pt>
    <dgm:pt modelId="{12EE4339-8947-448F-8C98-FE19DD879744}" type="sibTrans" cxnId="{24EBC8B5-A34C-4743-B74C-FF0E29928036}">
      <dgm:prSet phldrT="5" phldr="0"/>
      <dgm:spPr/>
      <dgm:t>
        <a:bodyPr/>
        <a:lstStyle/>
        <a:p>
          <a:r>
            <a:rPr lang="en-US"/>
            <a:t>5</a:t>
          </a:r>
        </a:p>
      </dgm:t>
    </dgm:pt>
    <dgm:pt modelId="{2A51753B-BF8D-4775-A769-FC3B7E30B47A}">
      <dgm:prSet/>
      <dgm:spPr/>
      <dgm:t>
        <a:bodyPr/>
        <a:lstStyle/>
        <a:p>
          <a:r>
            <a:rPr lang="en-US"/>
            <a:t>Phase 6: Preproduction Conference</a:t>
          </a:r>
        </a:p>
      </dgm:t>
    </dgm:pt>
    <dgm:pt modelId="{4550148E-A6BB-4CAC-B7E5-5066B7B68B94}" type="parTrans" cxnId="{A573F858-88C6-41A2-B9F4-B04A45029444}">
      <dgm:prSet/>
      <dgm:spPr/>
      <dgm:t>
        <a:bodyPr/>
        <a:lstStyle/>
        <a:p>
          <a:endParaRPr lang="en-US"/>
        </a:p>
      </dgm:t>
    </dgm:pt>
    <dgm:pt modelId="{5F09797E-4135-4F28-85A5-61DD76F7A7B9}" type="sibTrans" cxnId="{A573F858-88C6-41A2-B9F4-B04A45029444}">
      <dgm:prSet phldrT="6" phldr="0"/>
      <dgm:spPr/>
      <dgm:t>
        <a:bodyPr/>
        <a:lstStyle/>
        <a:p>
          <a:r>
            <a:rPr lang="en-US"/>
            <a:t>6</a:t>
          </a:r>
        </a:p>
      </dgm:t>
    </dgm:pt>
    <dgm:pt modelId="{70B3244D-4F1D-4F38-9BE3-2F274C0729CF}">
      <dgm:prSet/>
      <dgm:spPr/>
      <dgm:t>
        <a:bodyPr/>
        <a:lstStyle/>
        <a:p>
          <a:r>
            <a:rPr lang="en-US"/>
            <a:t>Phase 7: Filming</a:t>
          </a:r>
        </a:p>
      </dgm:t>
    </dgm:pt>
    <dgm:pt modelId="{3B0C07A0-5F3F-4525-B9F7-6E1C5A53DD0B}" type="parTrans" cxnId="{83C38271-70B1-4CCB-B2F1-57F96AA7E281}">
      <dgm:prSet/>
      <dgm:spPr/>
      <dgm:t>
        <a:bodyPr/>
        <a:lstStyle/>
        <a:p>
          <a:endParaRPr lang="en-US"/>
        </a:p>
      </dgm:t>
    </dgm:pt>
    <dgm:pt modelId="{2496C198-9CE2-4B98-AE7A-56D853177B7E}" type="sibTrans" cxnId="{83C38271-70B1-4CCB-B2F1-57F96AA7E281}">
      <dgm:prSet phldrT="7" phldr="0"/>
      <dgm:spPr/>
      <dgm:t>
        <a:bodyPr/>
        <a:lstStyle/>
        <a:p>
          <a:r>
            <a:rPr lang="en-US"/>
            <a:t>7</a:t>
          </a:r>
        </a:p>
      </dgm:t>
    </dgm:pt>
    <dgm:pt modelId="{E834FD1F-D545-433F-9123-FF26E7761069}">
      <dgm:prSet/>
      <dgm:spPr/>
      <dgm:t>
        <a:bodyPr/>
        <a:lstStyle/>
        <a:p>
          <a:r>
            <a:rPr lang="en-US"/>
            <a:t>Phase 8: Post-Production </a:t>
          </a:r>
        </a:p>
      </dgm:t>
    </dgm:pt>
    <dgm:pt modelId="{4912F2E4-B1D0-4330-BA31-7A30E7024BE2}" type="parTrans" cxnId="{93C5EDD5-F9F6-4FA6-AB03-61AF637FDFD9}">
      <dgm:prSet/>
      <dgm:spPr/>
      <dgm:t>
        <a:bodyPr/>
        <a:lstStyle/>
        <a:p>
          <a:endParaRPr lang="en-US"/>
        </a:p>
      </dgm:t>
    </dgm:pt>
    <dgm:pt modelId="{DD75C82A-0817-451B-821D-4AAF8910046B}" type="sibTrans" cxnId="{93C5EDD5-F9F6-4FA6-AB03-61AF637FDFD9}">
      <dgm:prSet phldrT="8" phldr="0"/>
      <dgm:spPr/>
      <dgm:t>
        <a:bodyPr/>
        <a:lstStyle/>
        <a:p>
          <a:endParaRPr lang="en-US"/>
        </a:p>
      </dgm:t>
    </dgm:pt>
    <dgm:pt modelId="{E367634C-5D9D-4F51-AACD-0C27C8D07191}" type="pres">
      <dgm:prSet presAssocID="{A7D6E878-1C58-4B62-A30F-E6FEFDE719E5}" presName="Name0" presStyleCnt="0">
        <dgm:presLayoutVars>
          <dgm:dir/>
          <dgm:resizeHandles val="exact"/>
        </dgm:presLayoutVars>
      </dgm:prSet>
      <dgm:spPr/>
    </dgm:pt>
    <dgm:pt modelId="{DCBEFEBA-F514-4E12-8638-AD23777D716D}" type="pres">
      <dgm:prSet presAssocID="{CBB81A9A-842D-4EFA-BA3A-74FAB6797F56}" presName="node" presStyleLbl="node1" presStyleIdx="0" presStyleCnt="8">
        <dgm:presLayoutVars>
          <dgm:bulletEnabled val="1"/>
        </dgm:presLayoutVars>
      </dgm:prSet>
      <dgm:spPr/>
    </dgm:pt>
    <dgm:pt modelId="{F70CCFF8-0499-4856-9E60-39681597BA39}" type="pres">
      <dgm:prSet presAssocID="{3AF66F4B-116A-41F0-876E-2974672235C3}" presName="sibTrans" presStyleLbl="sibTrans1D1" presStyleIdx="0" presStyleCnt="7"/>
      <dgm:spPr/>
    </dgm:pt>
    <dgm:pt modelId="{9B8483C4-7B47-44C4-AA94-C9C63B7F3414}" type="pres">
      <dgm:prSet presAssocID="{3AF66F4B-116A-41F0-876E-2974672235C3}" presName="connectorText" presStyleLbl="sibTrans1D1" presStyleIdx="0" presStyleCnt="7"/>
      <dgm:spPr/>
    </dgm:pt>
    <dgm:pt modelId="{9B6F8A6A-3C04-409F-95D2-53FF1F0855DC}" type="pres">
      <dgm:prSet presAssocID="{57CB1F7F-C120-4509-906F-34FA599B7F40}" presName="node" presStyleLbl="node1" presStyleIdx="1" presStyleCnt="8">
        <dgm:presLayoutVars>
          <dgm:bulletEnabled val="1"/>
        </dgm:presLayoutVars>
      </dgm:prSet>
      <dgm:spPr/>
    </dgm:pt>
    <dgm:pt modelId="{0CBF52DC-F156-48E3-84F1-0D69342FBE1B}" type="pres">
      <dgm:prSet presAssocID="{B9A766D2-E81F-4D7C-9A77-6AC2ADC704F8}" presName="sibTrans" presStyleLbl="sibTrans1D1" presStyleIdx="1" presStyleCnt="7"/>
      <dgm:spPr/>
    </dgm:pt>
    <dgm:pt modelId="{EFCD6204-B876-4299-90C1-B0AF069D7D0A}" type="pres">
      <dgm:prSet presAssocID="{B9A766D2-E81F-4D7C-9A77-6AC2ADC704F8}" presName="connectorText" presStyleLbl="sibTrans1D1" presStyleIdx="1" presStyleCnt="7"/>
      <dgm:spPr/>
    </dgm:pt>
    <dgm:pt modelId="{888AF21B-8091-462F-949F-306B7B5663C7}" type="pres">
      <dgm:prSet presAssocID="{7D422CC0-7290-45BA-8293-DB9AFA1AE225}" presName="node" presStyleLbl="node1" presStyleIdx="2" presStyleCnt="8">
        <dgm:presLayoutVars>
          <dgm:bulletEnabled val="1"/>
        </dgm:presLayoutVars>
      </dgm:prSet>
      <dgm:spPr/>
    </dgm:pt>
    <dgm:pt modelId="{FB8FCE8B-0C40-43A3-A132-94E1035A393C}" type="pres">
      <dgm:prSet presAssocID="{8704637A-945A-4ABA-AE44-92BDA3B3D566}" presName="sibTrans" presStyleLbl="sibTrans1D1" presStyleIdx="2" presStyleCnt="7"/>
      <dgm:spPr/>
    </dgm:pt>
    <dgm:pt modelId="{AADA9A75-CE6F-4A66-8AFB-9CDABA70A57C}" type="pres">
      <dgm:prSet presAssocID="{8704637A-945A-4ABA-AE44-92BDA3B3D566}" presName="connectorText" presStyleLbl="sibTrans1D1" presStyleIdx="2" presStyleCnt="7"/>
      <dgm:spPr/>
    </dgm:pt>
    <dgm:pt modelId="{D0AE9524-659A-4E54-A4AF-934E8FF340E1}" type="pres">
      <dgm:prSet presAssocID="{B0DE2456-C6F5-470B-8DDA-55220F411361}" presName="node" presStyleLbl="node1" presStyleIdx="3" presStyleCnt="8">
        <dgm:presLayoutVars>
          <dgm:bulletEnabled val="1"/>
        </dgm:presLayoutVars>
      </dgm:prSet>
      <dgm:spPr/>
    </dgm:pt>
    <dgm:pt modelId="{F4DF554A-0E98-47C9-9B79-C282DC46B630}" type="pres">
      <dgm:prSet presAssocID="{06EBFA9D-708C-4F3C-883F-DC6746AFB956}" presName="sibTrans" presStyleLbl="sibTrans1D1" presStyleIdx="3" presStyleCnt="7"/>
      <dgm:spPr/>
    </dgm:pt>
    <dgm:pt modelId="{49E619D6-6C15-4A35-A021-0644903B8649}" type="pres">
      <dgm:prSet presAssocID="{06EBFA9D-708C-4F3C-883F-DC6746AFB956}" presName="connectorText" presStyleLbl="sibTrans1D1" presStyleIdx="3" presStyleCnt="7"/>
      <dgm:spPr/>
    </dgm:pt>
    <dgm:pt modelId="{DE8CD840-EAFE-4D59-8ABA-2D18736184EC}" type="pres">
      <dgm:prSet presAssocID="{FFDE2619-F0C6-4E9D-9F8F-C4D117902878}" presName="node" presStyleLbl="node1" presStyleIdx="4" presStyleCnt="8">
        <dgm:presLayoutVars>
          <dgm:bulletEnabled val="1"/>
        </dgm:presLayoutVars>
      </dgm:prSet>
      <dgm:spPr/>
    </dgm:pt>
    <dgm:pt modelId="{28036779-D55A-4B60-859F-105721398352}" type="pres">
      <dgm:prSet presAssocID="{12EE4339-8947-448F-8C98-FE19DD879744}" presName="sibTrans" presStyleLbl="sibTrans1D1" presStyleIdx="4" presStyleCnt="7"/>
      <dgm:spPr/>
    </dgm:pt>
    <dgm:pt modelId="{DF223364-E871-4591-A957-B711E5BC1D25}" type="pres">
      <dgm:prSet presAssocID="{12EE4339-8947-448F-8C98-FE19DD879744}" presName="connectorText" presStyleLbl="sibTrans1D1" presStyleIdx="4" presStyleCnt="7"/>
      <dgm:spPr/>
    </dgm:pt>
    <dgm:pt modelId="{B7F571C4-FE6C-4B1F-B3C9-77AF82A8826C}" type="pres">
      <dgm:prSet presAssocID="{2A51753B-BF8D-4775-A769-FC3B7E30B47A}" presName="node" presStyleLbl="node1" presStyleIdx="5" presStyleCnt="8">
        <dgm:presLayoutVars>
          <dgm:bulletEnabled val="1"/>
        </dgm:presLayoutVars>
      </dgm:prSet>
      <dgm:spPr/>
    </dgm:pt>
    <dgm:pt modelId="{3FF4C286-9399-4BF8-9F19-A642687F97C4}" type="pres">
      <dgm:prSet presAssocID="{5F09797E-4135-4F28-85A5-61DD76F7A7B9}" presName="sibTrans" presStyleLbl="sibTrans1D1" presStyleIdx="5" presStyleCnt="7"/>
      <dgm:spPr/>
    </dgm:pt>
    <dgm:pt modelId="{4AD9D68D-0C77-4584-ADFB-6531F85BFDF9}" type="pres">
      <dgm:prSet presAssocID="{5F09797E-4135-4F28-85A5-61DD76F7A7B9}" presName="connectorText" presStyleLbl="sibTrans1D1" presStyleIdx="5" presStyleCnt="7"/>
      <dgm:spPr/>
    </dgm:pt>
    <dgm:pt modelId="{4FCEDCEE-2A77-4B6C-98E1-82DDB7E1D45B}" type="pres">
      <dgm:prSet presAssocID="{70B3244D-4F1D-4F38-9BE3-2F274C0729CF}" presName="node" presStyleLbl="node1" presStyleIdx="6" presStyleCnt="8">
        <dgm:presLayoutVars>
          <dgm:bulletEnabled val="1"/>
        </dgm:presLayoutVars>
      </dgm:prSet>
      <dgm:spPr/>
    </dgm:pt>
    <dgm:pt modelId="{8B7B4314-5B4E-458D-95BC-FAA994586CDE}" type="pres">
      <dgm:prSet presAssocID="{2496C198-9CE2-4B98-AE7A-56D853177B7E}" presName="sibTrans" presStyleLbl="sibTrans1D1" presStyleIdx="6" presStyleCnt="7"/>
      <dgm:spPr/>
    </dgm:pt>
    <dgm:pt modelId="{3088ADD9-F01C-435D-845B-1D0A050C6AB0}" type="pres">
      <dgm:prSet presAssocID="{2496C198-9CE2-4B98-AE7A-56D853177B7E}" presName="connectorText" presStyleLbl="sibTrans1D1" presStyleIdx="6" presStyleCnt="7"/>
      <dgm:spPr/>
    </dgm:pt>
    <dgm:pt modelId="{544B3F75-5742-4936-B48B-43743C300328}" type="pres">
      <dgm:prSet presAssocID="{E834FD1F-D545-433F-9123-FF26E7761069}" presName="node" presStyleLbl="node1" presStyleIdx="7" presStyleCnt="8">
        <dgm:presLayoutVars>
          <dgm:bulletEnabled val="1"/>
        </dgm:presLayoutVars>
      </dgm:prSet>
      <dgm:spPr/>
    </dgm:pt>
  </dgm:ptLst>
  <dgm:cxnLst>
    <dgm:cxn modelId="{4638DF04-4EED-41D8-B0AE-8ECC65236666}" type="presOf" srcId="{06EBFA9D-708C-4F3C-883F-DC6746AFB956}" destId="{49E619D6-6C15-4A35-A021-0644903B8649}" srcOrd="1" destOrd="0" presId="urn:microsoft.com/office/officeart/2016/7/layout/RepeatingBendingProcessNew"/>
    <dgm:cxn modelId="{C2ED1416-CDD0-476E-B776-1DFC68BDF469}" type="presOf" srcId="{2496C198-9CE2-4B98-AE7A-56D853177B7E}" destId="{3088ADD9-F01C-435D-845B-1D0A050C6AB0}" srcOrd="1" destOrd="0" presId="urn:microsoft.com/office/officeart/2016/7/layout/RepeatingBendingProcessNew"/>
    <dgm:cxn modelId="{4139A91A-1E8B-4D63-AA10-B0F75B517344}" type="presOf" srcId="{8704637A-945A-4ABA-AE44-92BDA3B3D566}" destId="{AADA9A75-CE6F-4A66-8AFB-9CDABA70A57C}" srcOrd="1" destOrd="0" presId="urn:microsoft.com/office/officeart/2016/7/layout/RepeatingBendingProcessNew"/>
    <dgm:cxn modelId="{DD7E151C-C794-486D-98FC-E0380A93787B}" type="presOf" srcId="{5F09797E-4135-4F28-85A5-61DD76F7A7B9}" destId="{4AD9D68D-0C77-4584-ADFB-6531F85BFDF9}" srcOrd="1" destOrd="0" presId="urn:microsoft.com/office/officeart/2016/7/layout/RepeatingBendingProcessNew"/>
    <dgm:cxn modelId="{AF2F3F1D-C009-460E-9EF1-4008BFE17E8F}" type="presOf" srcId="{5F09797E-4135-4F28-85A5-61DD76F7A7B9}" destId="{3FF4C286-9399-4BF8-9F19-A642687F97C4}" srcOrd="0" destOrd="0" presId="urn:microsoft.com/office/officeart/2016/7/layout/RepeatingBendingProcessNew"/>
    <dgm:cxn modelId="{78E9E120-C029-4F3A-A5E4-747BB8E02B7C}" type="presOf" srcId="{CBB81A9A-842D-4EFA-BA3A-74FAB6797F56}" destId="{DCBEFEBA-F514-4E12-8638-AD23777D716D}" srcOrd="0" destOrd="0" presId="urn:microsoft.com/office/officeart/2016/7/layout/RepeatingBendingProcessNew"/>
    <dgm:cxn modelId="{82FF502E-1BF7-4DF5-910C-9201D991AE91}" type="presOf" srcId="{A7D6E878-1C58-4B62-A30F-E6FEFDE719E5}" destId="{E367634C-5D9D-4F51-AACD-0C27C8D07191}" srcOrd="0" destOrd="0" presId="urn:microsoft.com/office/officeart/2016/7/layout/RepeatingBendingProcessNew"/>
    <dgm:cxn modelId="{5C7B2134-B6DF-44BD-BFDE-ED79BF540986}" type="presOf" srcId="{06EBFA9D-708C-4F3C-883F-DC6746AFB956}" destId="{F4DF554A-0E98-47C9-9B79-C282DC46B630}" srcOrd="0" destOrd="0" presId="urn:microsoft.com/office/officeart/2016/7/layout/RepeatingBendingProcessNew"/>
    <dgm:cxn modelId="{F4B1BD38-2836-4B79-9408-2025E38B3B43}" srcId="{A7D6E878-1C58-4B62-A30F-E6FEFDE719E5}" destId="{B0DE2456-C6F5-470B-8DDA-55220F411361}" srcOrd="3" destOrd="0" parTransId="{6DCCE048-1B59-41B5-917C-30E940B88A32}" sibTransId="{06EBFA9D-708C-4F3C-883F-DC6746AFB956}"/>
    <dgm:cxn modelId="{2F8F233B-2B70-4BF8-B77D-F9E4F2468AB1}" srcId="{A7D6E878-1C58-4B62-A30F-E6FEFDE719E5}" destId="{CBB81A9A-842D-4EFA-BA3A-74FAB6797F56}" srcOrd="0" destOrd="0" parTransId="{7476E561-5123-4022-A775-6C24ABDD02B9}" sibTransId="{3AF66F4B-116A-41F0-876E-2974672235C3}"/>
    <dgm:cxn modelId="{A017DD3D-13DD-4290-B8D9-821DCC4623C5}" type="presOf" srcId="{E834FD1F-D545-433F-9123-FF26E7761069}" destId="{544B3F75-5742-4936-B48B-43743C300328}" srcOrd="0" destOrd="0" presId="urn:microsoft.com/office/officeart/2016/7/layout/RepeatingBendingProcessNew"/>
    <dgm:cxn modelId="{E0F07565-D3F9-4E63-9F19-9D2F849E42FD}" type="presOf" srcId="{3AF66F4B-116A-41F0-876E-2974672235C3}" destId="{F70CCFF8-0499-4856-9E60-39681597BA39}" srcOrd="0" destOrd="0" presId="urn:microsoft.com/office/officeart/2016/7/layout/RepeatingBendingProcessNew"/>
    <dgm:cxn modelId="{8E36874A-4223-492E-9153-D968AEE4C659}" type="presOf" srcId="{12EE4339-8947-448F-8C98-FE19DD879744}" destId="{DF223364-E871-4591-A957-B711E5BC1D25}" srcOrd="1" destOrd="0" presId="urn:microsoft.com/office/officeart/2016/7/layout/RepeatingBendingProcessNew"/>
    <dgm:cxn modelId="{6D090771-5556-4707-ADC3-98A779418C80}" type="presOf" srcId="{3AF66F4B-116A-41F0-876E-2974672235C3}" destId="{9B8483C4-7B47-44C4-AA94-C9C63B7F3414}" srcOrd="1" destOrd="0" presId="urn:microsoft.com/office/officeart/2016/7/layout/RepeatingBendingProcessNew"/>
    <dgm:cxn modelId="{83C38271-70B1-4CCB-B2F1-57F96AA7E281}" srcId="{A7D6E878-1C58-4B62-A30F-E6FEFDE719E5}" destId="{70B3244D-4F1D-4F38-9BE3-2F274C0729CF}" srcOrd="6" destOrd="0" parTransId="{3B0C07A0-5F3F-4525-B9F7-6E1C5A53DD0B}" sibTransId="{2496C198-9CE2-4B98-AE7A-56D853177B7E}"/>
    <dgm:cxn modelId="{30A00078-9BC3-4D9A-9825-BE836C63D1CD}" type="presOf" srcId="{B0DE2456-C6F5-470B-8DDA-55220F411361}" destId="{D0AE9524-659A-4E54-A4AF-934E8FF340E1}" srcOrd="0" destOrd="0" presId="urn:microsoft.com/office/officeart/2016/7/layout/RepeatingBendingProcessNew"/>
    <dgm:cxn modelId="{A573F858-88C6-41A2-B9F4-B04A45029444}" srcId="{A7D6E878-1C58-4B62-A30F-E6FEFDE719E5}" destId="{2A51753B-BF8D-4775-A769-FC3B7E30B47A}" srcOrd="5" destOrd="0" parTransId="{4550148E-A6BB-4CAC-B7E5-5066B7B68B94}" sibTransId="{5F09797E-4135-4F28-85A5-61DD76F7A7B9}"/>
    <dgm:cxn modelId="{9D90177E-0759-44B3-8FB0-6939D532B9D9}" type="presOf" srcId="{B9A766D2-E81F-4D7C-9A77-6AC2ADC704F8}" destId="{EFCD6204-B876-4299-90C1-B0AF069D7D0A}" srcOrd="1" destOrd="0" presId="urn:microsoft.com/office/officeart/2016/7/layout/RepeatingBendingProcessNew"/>
    <dgm:cxn modelId="{9EE753A0-DDBD-453E-87A2-F35B48C7EEB3}" type="presOf" srcId="{7D422CC0-7290-45BA-8293-DB9AFA1AE225}" destId="{888AF21B-8091-462F-949F-306B7B5663C7}" srcOrd="0" destOrd="0" presId="urn:microsoft.com/office/officeart/2016/7/layout/RepeatingBendingProcessNew"/>
    <dgm:cxn modelId="{AAF628A6-9D55-4412-B95E-57D529ACD4E6}" type="presOf" srcId="{70B3244D-4F1D-4F38-9BE3-2F274C0729CF}" destId="{4FCEDCEE-2A77-4B6C-98E1-82DDB7E1D45B}" srcOrd="0" destOrd="0" presId="urn:microsoft.com/office/officeart/2016/7/layout/RepeatingBendingProcessNew"/>
    <dgm:cxn modelId="{AA8A17A9-AABF-47E3-A69A-325CE592F36B}" srcId="{A7D6E878-1C58-4B62-A30F-E6FEFDE719E5}" destId="{57CB1F7F-C120-4509-906F-34FA599B7F40}" srcOrd="1" destOrd="0" parTransId="{129AEAE0-B693-437E-96DB-44A238840EC2}" sibTransId="{B9A766D2-E81F-4D7C-9A77-6AC2ADC704F8}"/>
    <dgm:cxn modelId="{24EBC8B5-A34C-4743-B74C-FF0E29928036}" srcId="{A7D6E878-1C58-4B62-A30F-E6FEFDE719E5}" destId="{FFDE2619-F0C6-4E9D-9F8F-C4D117902878}" srcOrd="4" destOrd="0" parTransId="{D23AE5FA-CE0A-4CE3-B2BB-EE79179E2CAB}" sibTransId="{12EE4339-8947-448F-8C98-FE19DD879744}"/>
    <dgm:cxn modelId="{4F840ABD-ED18-44A6-B955-60E2CFC65A28}" type="presOf" srcId="{FFDE2619-F0C6-4E9D-9F8F-C4D117902878}" destId="{DE8CD840-EAFE-4D59-8ABA-2D18736184EC}" srcOrd="0" destOrd="0" presId="urn:microsoft.com/office/officeart/2016/7/layout/RepeatingBendingProcessNew"/>
    <dgm:cxn modelId="{03A49ED0-3947-485E-8251-A27FC3E69D5A}" type="presOf" srcId="{2A51753B-BF8D-4775-A769-FC3B7E30B47A}" destId="{B7F571C4-FE6C-4B1F-B3C9-77AF82A8826C}" srcOrd="0" destOrd="0" presId="urn:microsoft.com/office/officeart/2016/7/layout/RepeatingBendingProcessNew"/>
    <dgm:cxn modelId="{01900FD2-1C0F-4147-A8F3-31ED9AC8ABB7}" srcId="{A7D6E878-1C58-4B62-A30F-E6FEFDE719E5}" destId="{7D422CC0-7290-45BA-8293-DB9AFA1AE225}" srcOrd="2" destOrd="0" parTransId="{D115172B-BEE5-46AE-B405-725AE05F690E}" sibTransId="{8704637A-945A-4ABA-AE44-92BDA3B3D566}"/>
    <dgm:cxn modelId="{01DE92D2-1256-4686-9201-EAC5F66B93C8}" type="presOf" srcId="{8704637A-945A-4ABA-AE44-92BDA3B3D566}" destId="{FB8FCE8B-0C40-43A3-A132-94E1035A393C}" srcOrd="0" destOrd="0" presId="urn:microsoft.com/office/officeart/2016/7/layout/RepeatingBendingProcessNew"/>
    <dgm:cxn modelId="{5A3EB0D3-8C3C-4DB5-94F1-21E990F96BCA}" type="presOf" srcId="{B9A766D2-E81F-4D7C-9A77-6AC2ADC704F8}" destId="{0CBF52DC-F156-48E3-84F1-0D69342FBE1B}" srcOrd="0" destOrd="0" presId="urn:microsoft.com/office/officeart/2016/7/layout/RepeatingBendingProcessNew"/>
    <dgm:cxn modelId="{93C5EDD5-F9F6-4FA6-AB03-61AF637FDFD9}" srcId="{A7D6E878-1C58-4B62-A30F-E6FEFDE719E5}" destId="{E834FD1F-D545-433F-9123-FF26E7761069}" srcOrd="7" destOrd="0" parTransId="{4912F2E4-B1D0-4330-BA31-7A30E7024BE2}" sibTransId="{DD75C82A-0817-451B-821D-4AAF8910046B}"/>
    <dgm:cxn modelId="{2D2119DF-B2AA-41E1-A170-0CEB34B633DA}" type="presOf" srcId="{12EE4339-8947-448F-8C98-FE19DD879744}" destId="{28036779-D55A-4B60-859F-105721398352}" srcOrd="0" destOrd="0" presId="urn:microsoft.com/office/officeart/2016/7/layout/RepeatingBendingProcessNew"/>
    <dgm:cxn modelId="{5BEDCEE3-8E38-46EA-9886-EAA700FF8B77}" type="presOf" srcId="{57CB1F7F-C120-4509-906F-34FA599B7F40}" destId="{9B6F8A6A-3C04-409F-95D2-53FF1F0855DC}" srcOrd="0" destOrd="0" presId="urn:microsoft.com/office/officeart/2016/7/layout/RepeatingBendingProcessNew"/>
    <dgm:cxn modelId="{350B43F2-F05A-49C2-8F48-E8E3AC0CA4BC}" type="presOf" srcId="{2496C198-9CE2-4B98-AE7A-56D853177B7E}" destId="{8B7B4314-5B4E-458D-95BC-FAA994586CDE}" srcOrd="0" destOrd="0" presId="urn:microsoft.com/office/officeart/2016/7/layout/RepeatingBendingProcessNew"/>
    <dgm:cxn modelId="{0D54FF49-4194-4338-A654-72ABA03D840C}" type="presParOf" srcId="{E367634C-5D9D-4F51-AACD-0C27C8D07191}" destId="{DCBEFEBA-F514-4E12-8638-AD23777D716D}" srcOrd="0" destOrd="0" presId="urn:microsoft.com/office/officeart/2016/7/layout/RepeatingBendingProcessNew"/>
    <dgm:cxn modelId="{EDED5D1D-39EB-401B-BC65-0D6B2F48CEDA}" type="presParOf" srcId="{E367634C-5D9D-4F51-AACD-0C27C8D07191}" destId="{F70CCFF8-0499-4856-9E60-39681597BA39}" srcOrd="1" destOrd="0" presId="urn:microsoft.com/office/officeart/2016/7/layout/RepeatingBendingProcessNew"/>
    <dgm:cxn modelId="{CB3E1C3E-EBBC-48D4-90FF-BE7A36EA76BC}" type="presParOf" srcId="{F70CCFF8-0499-4856-9E60-39681597BA39}" destId="{9B8483C4-7B47-44C4-AA94-C9C63B7F3414}" srcOrd="0" destOrd="0" presId="urn:microsoft.com/office/officeart/2016/7/layout/RepeatingBendingProcessNew"/>
    <dgm:cxn modelId="{8067AFEE-F6C5-4FF0-B15D-0EB74483333E}" type="presParOf" srcId="{E367634C-5D9D-4F51-AACD-0C27C8D07191}" destId="{9B6F8A6A-3C04-409F-95D2-53FF1F0855DC}" srcOrd="2" destOrd="0" presId="urn:microsoft.com/office/officeart/2016/7/layout/RepeatingBendingProcessNew"/>
    <dgm:cxn modelId="{BC8288CA-FEE0-4F8A-B3EE-C36B79818515}" type="presParOf" srcId="{E367634C-5D9D-4F51-AACD-0C27C8D07191}" destId="{0CBF52DC-F156-48E3-84F1-0D69342FBE1B}" srcOrd="3" destOrd="0" presId="urn:microsoft.com/office/officeart/2016/7/layout/RepeatingBendingProcessNew"/>
    <dgm:cxn modelId="{8DB15B46-972E-42EB-AE27-17D54F0536BD}" type="presParOf" srcId="{0CBF52DC-F156-48E3-84F1-0D69342FBE1B}" destId="{EFCD6204-B876-4299-90C1-B0AF069D7D0A}" srcOrd="0" destOrd="0" presId="urn:microsoft.com/office/officeart/2016/7/layout/RepeatingBendingProcessNew"/>
    <dgm:cxn modelId="{E3633E7F-79E3-413B-BAAA-4EE3CAE6D17B}" type="presParOf" srcId="{E367634C-5D9D-4F51-AACD-0C27C8D07191}" destId="{888AF21B-8091-462F-949F-306B7B5663C7}" srcOrd="4" destOrd="0" presId="urn:microsoft.com/office/officeart/2016/7/layout/RepeatingBendingProcessNew"/>
    <dgm:cxn modelId="{8321A30D-E469-4046-AB3D-EB5669A4F5A2}" type="presParOf" srcId="{E367634C-5D9D-4F51-AACD-0C27C8D07191}" destId="{FB8FCE8B-0C40-43A3-A132-94E1035A393C}" srcOrd="5" destOrd="0" presId="urn:microsoft.com/office/officeart/2016/7/layout/RepeatingBendingProcessNew"/>
    <dgm:cxn modelId="{82E168BA-ABFA-4FF3-BD2C-37E944733A24}" type="presParOf" srcId="{FB8FCE8B-0C40-43A3-A132-94E1035A393C}" destId="{AADA9A75-CE6F-4A66-8AFB-9CDABA70A57C}" srcOrd="0" destOrd="0" presId="urn:microsoft.com/office/officeart/2016/7/layout/RepeatingBendingProcessNew"/>
    <dgm:cxn modelId="{4BA9D00C-2F4A-4BB3-97DF-25210C54B2D0}" type="presParOf" srcId="{E367634C-5D9D-4F51-AACD-0C27C8D07191}" destId="{D0AE9524-659A-4E54-A4AF-934E8FF340E1}" srcOrd="6" destOrd="0" presId="urn:microsoft.com/office/officeart/2016/7/layout/RepeatingBendingProcessNew"/>
    <dgm:cxn modelId="{66658F8B-5B2E-4E15-B3EB-18E1BE1972A4}" type="presParOf" srcId="{E367634C-5D9D-4F51-AACD-0C27C8D07191}" destId="{F4DF554A-0E98-47C9-9B79-C282DC46B630}" srcOrd="7" destOrd="0" presId="urn:microsoft.com/office/officeart/2016/7/layout/RepeatingBendingProcessNew"/>
    <dgm:cxn modelId="{E6E9D6FD-D5AF-4A89-A2E8-144528C2D0F3}" type="presParOf" srcId="{F4DF554A-0E98-47C9-9B79-C282DC46B630}" destId="{49E619D6-6C15-4A35-A021-0644903B8649}" srcOrd="0" destOrd="0" presId="urn:microsoft.com/office/officeart/2016/7/layout/RepeatingBendingProcessNew"/>
    <dgm:cxn modelId="{681966BB-C258-4FBB-A383-6A3734531771}" type="presParOf" srcId="{E367634C-5D9D-4F51-AACD-0C27C8D07191}" destId="{DE8CD840-EAFE-4D59-8ABA-2D18736184EC}" srcOrd="8" destOrd="0" presId="urn:microsoft.com/office/officeart/2016/7/layout/RepeatingBendingProcessNew"/>
    <dgm:cxn modelId="{502392E0-04EE-47FA-B9DA-A42122F8FFB2}" type="presParOf" srcId="{E367634C-5D9D-4F51-AACD-0C27C8D07191}" destId="{28036779-D55A-4B60-859F-105721398352}" srcOrd="9" destOrd="0" presId="urn:microsoft.com/office/officeart/2016/7/layout/RepeatingBendingProcessNew"/>
    <dgm:cxn modelId="{763505B8-4C76-4385-A7AB-529B67AE0E03}" type="presParOf" srcId="{28036779-D55A-4B60-859F-105721398352}" destId="{DF223364-E871-4591-A957-B711E5BC1D25}" srcOrd="0" destOrd="0" presId="urn:microsoft.com/office/officeart/2016/7/layout/RepeatingBendingProcessNew"/>
    <dgm:cxn modelId="{FD729FC9-7106-49CB-897B-62190D2C0287}" type="presParOf" srcId="{E367634C-5D9D-4F51-AACD-0C27C8D07191}" destId="{B7F571C4-FE6C-4B1F-B3C9-77AF82A8826C}" srcOrd="10" destOrd="0" presId="urn:microsoft.com/office/officeart/2016/7/layout/RepeatingBendingProcessNew"/>
    <dgm:cxn modelId="{E2B00524-04A6-485C-8301-AA964BFC7965}" type="presParOf" srcId="{E367634C-5D9D-4F51-AACD-0C27C8D07191}" destId="{3FF4C286-9399-4BF8-9F19-A642687F97C4}" srcOrd="11" destOrd="0" presId="urn:microsoft.com/office/officeart/2016/7/layout/RepeatingBendingProcessNew"/>
    <dgm:cxn modelId="{6145C93A-4AA0-4CE3-AF95-57881D1C4DC3}" type="presParOf" srcId="{3FF4C286-9399-4BF8-9F19-A642687F97C4}" destId="{4AD9D68D-0C77-4584-ADFB-6531F85BFDF9}" srcOrd="0" destOrd="0" presId="urn:microsoft.com/office/officeart/2016/7/layout/RepeatingBendingProcessNew"/>
    <dgm:cxn modelId="{3CCCAE4A-008C-4286-BFDD-12F310EF512E}" type="presParOf" srcId="{E367634C-5D9D-4F51-AACD-0C27C8D07191}" destId="{4FCEDCEE-2A77-4B6C-98E1-82DDB7E1D45B}" srcOrd="12" destOrd="0" presId="urn:microsoft.com/office/officeart/2016/7/layout/RepeatingBendingProcessNew"/>
    <dgm:cxn modelId="{9DF982C7-AB32-45C4-BE6D-14516101C456}" type="presParOf" srcId="{E367634C-5D9D-4F51-AACD-0C27C8D07191}" destId="{8B7B4314-5B4E-458D-95BC-FAA994586CDE}" srcOrd="13" destOrd="0" presId="urn:microsoft.com/office/officeart/2016/7/layout/RepeatingBendingProcessNew"/>
    <dgm:cxn modelId="{0346DF96-6BE8-4B5B-AFD0-C464015FAC94}" type="presParOf" srcId="{8B7B4314-5B4E-458D-95BC-FAA994586CDE}" destId="{3088ADD9-F01C-435D-845B-1D0A050C6AB0}" srcOrd="0" destOrd="0" presId="urn:microsoft.com/office/officeart/2016/7/layout/RepeatingBendingProcessNew"/>
    <dgm:cxn modelId="{8BB40C2B-100C-49D2-BB4D-F1605FE8B284}" type="presParOf" srcId="{E367634C-5D9D-4F51-AACD-0C27C8D07191}" destId="{544B3F75-5742-4936-B48B-43743C300328}"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4B5A0-58D0-43D1-BFB6-1F9EA70200A5}">
      <dsp:nvSpPr>
        <dsp:cNvPr id="0" name=""/>
        <dsp:cNvSpPr/>
      </dsp:nvSpPr>
      <dsp:spPr>
        <a:xfrm>
          <a:off x="707776" y="599241"/>
          <a:ext cx="1252520" cy="125252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DED55-D572-4F86-B702-F1E00A6C7F5E}">
      <dsp:nvSpPr>
        <dsp:cNvPr id="0" name=""/>
        <dsp:cNvSpPr/>
      </dsp:nvSpPr>
      <dsp:spPr>
        <a:xfrm>
          <a:off x="974707" y="866172"/>
          <a:ext cx="718659" cy="7186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27A02-96B5-4B5C-A0E0-9AAAD5B4F9D4}">
      <dsp:nvSpPr>
        <dsp:cNvPr id="0" name=""/>
        <dsp:cNvSpPr/>
      </dsp:nvSpPr>
      <dsp:spPr>
        <a:xfrm>
          <a:off x="307380" y="2241891"/>
          <a:ext cx="2053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Creativity</a:t>
          </a:r>
          <a:endParaRPr lang="en-US" sz="1800" kern="1200"/>
        </a:p>
      </dsp:txBody>
      <dsp:txXfrm>
        <a:off x="307380" y="2241891"/>
        <a:ext cx="2053312" cy="720000"/>
      </dsp:txXfrm>
    </dsp:sp>
    <dsp:sp modelId="{E015C82B-9972-40AC-8E56-A4D88509CFA1}">
      <dsp:nvSpPr>
        <dsp:cNvPr id="0" name=""/>
        <dsp:cNvSpPr/>
      </dsp:nvSpPr>
      <dsp:spPr>
        <a:xfrm>
          <a:off x="3120418" y="599241"/>
          <a:ext cx="1252520" cy="125252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D7646-C108-4A50-A966-7C1E562B52A5}">
      <dsp:nvSpPr>
        <dsp:cNvPr id="0" name=""/>
        <dsp:cNvSpPr/>
      </dsp:nvSpPr>
      <dsp:spPr>
        <a:xfrm>
          <a:off x="3387349" y="866172"/>
          <a:ext cx="718659" cy="7186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5F65EC-D749-4DE7-94FE-8ADF1E57C0AF}">
      <dsp:nvSpPr>
        <dsp:cNvPr id="0" name=""/>
        <dsp:cNvSpPr/>
      </dsp:nvSpPr>
      <dsp:spPr>
        <a:xfrm>
          <a:off x="2720022" y="2241891"/>
          <a:ext cx="2053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Authenticity</a:t>
          </a:r>
          <a:endParaRPr lang="en-US" sz="1800" kern="1200"/>
        </a:p>
      </dsp:txBody>
      <dsp:txXfrm>
        <a:off x="2720022" y="2241891"/>
        <a:ext cx="2053312" cy="720000"/>
      </dsp:txXfrm>
    </dsp:sp>
    <dsp:sp modelId="{87147C98-807B-4ECD-A6CD-E264A52B2B62}">
      <dsp:nvSpPr>
        <dsp:cNvPr id="0" name=""/>
        <dsp:cNvSpPr/>
      </dsp:nvSpPr>
      <dsp:spPr>
        <a:xfrm>
          <a:off x="5533060" y="599241"/>
          <a:ext cx="1252520" cy="125252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BFD3A-5437-41A0-A1C0-4EDF40619310}">
      <dsp:nvSpPr>
        <dsp:cNvPr id="0" name=""/>
        <dsp:cNvSpPr/>
      </dsp:nvSpPr>
      <dsp:spPr>
        <a:xfrm>
          <a:off x="5799991" y="866172"/>
          <a:ext cx="718659" cy="7186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9249A-54DD-4114-911D-739D6F91D950}">
      <dsp:nvSpPr>
        <dsp:cNvPr id="0" name=""/>
        <dsp:cNvSpPr/>
      </dsp:nvSpPr>
      <dsp:spPr>
        <a:xfrm>
          <a:off x="5132664" y="2241891"/>
          <a:ext cx="2053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Aesthetics</a:t>
          </a:r>
          <a:endParaRPr lang="en-US" sz="1800" kern="1200"/>
        </a:p>
      </dsp:txBody>
      <dsp:txXfrm>
        <a:off x="5132664" y="2241891"/>
        <a:ext cx="2053312" cy="720000"/>
      </dsp:txXfrm>
    </dsp:sp>
    <dsp:sp modelId="{9B16EDED-7E40-4BCB-B264-55E07A4F668D}">
      <dsp:nvSpPr>
        <dsp:cNvPr id="0" name=""/>
        <dsp:cNvSpPr/>
      </dsp:nvSpPr>
      <dsp:spPr>
        <a:xfrm>
          <a:off x="7945702" y="599241"/>
          <a:ext cx="1252520" cy="125252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E68B87-61BE-45E8-A44C-6C60C3A17A0E}">
      <dsp:nvSpPr>
        <dsp:cNvPr id="0" name=""/>
        <dsp:cNvSpPr/>
      </dsp:nvSpPr>
      <dsp:spPr>
        <a:xfrm>
          <a:off x="8212633" y="866172"/>
          <a:ext cx="718659" cy="7186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49E4A-7D9D-488C-BF2E-3884310E82C5}">
      <dsp:nvSpPr>
        <dsp:cNvPr id="0" name=""/>
        <dsp:cNvSpPr/>
      </dsp:nvSpPr>
      <dsp:spPr>
        <a:xfrm>
          <a:off x="7545307" y="2241891"/>
          <a:ext cx="2053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Innovation</a:t>
          </a:r>
          <a:endParaRPr lang="en-US" sz="1800" kern="1200"/>
        </a:p>
      </dsp:txBody>
      <dsp:txXfrm>
        <a:off x="7545307" y="2241891"/>
        <a:ext cx="205331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B526B-9A5B-424A-AEC8-B479D46CB513}">
      <dsp:nvSpPr>
        <dsp:cNvPr id="0" name=""/>
        <dsp:cNvSpPr/>
      </dsp:nvSpPr>
      <dsp:spPr>
        <a:xfrm>
          <a:off x="0" y="1741"/>
          <a:ext cx="99059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8E63F-003A-481C-A85C-91ADC91D15A3}">
      <dsp:nvSpPr>
        <dsp:cNvPr id="0" name=""/>
        <dsp:cNvSpPr/>
      </dsp:nvSpPr>
      <dsp:spPr>
        <a:xfrm>
          <a:off x="0" y="1741"/>
          <a:ext cx="9905999" cy="1187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Maclean and colleagues (1987) found that rhyming knowledge helped children become aware of word parts.</a:t>
          </a:r>
          <a:endParaRPr lang="en-US" sz="2200" kern="1200"/>
        </a:p>
      </dsp:txBody>
      <dsp:txXfrm>
        <a:off x="0" y="1741"/>
        <a:ext cx="9905999" cy="1187878"/>
      </dsp:txXfrm>
    </dsp:sp>
    <dsp:sp modelId="{6F1F744C-B865-41CD-B523-58E1EF011B3F}">
      <dsp:nvSpPr>
        <dsp:cNvPr id="0" name=""/>
        <dsp:cNvSpPr/>
      </dsp:nvSpPr>
      <dsp:spPr>
        <a:xfrm>
          <a:off x="0" y="1189619"/>
          <a:ext cx="99059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49B00-5D59-4459-ABDA-164C66D47586}">
      <dsp:nvSpPr>
        <dsp:cNvPr id="0" name=""/>
        <dsp:cNvSpPr/>
      </dsp:nvSpPr>
      <dsp:spPr>
        <a:xfrm>
          <a:off x="0" y="1189619"/>
          <a:ext cx="9905999" cy="1187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The ability to identify similar words by their parts is related to future reading skills (Goswami &amp; Bryant, 1986)</a:t>
          </a:r>
          <a:endParaRPr lang="en-US" sz="2200" kern="1200"/>
        </a:p>
      </dsp:txBody>
      <dsp:txXfrm>
        <a:off x="0" y="1189619"/>
        <a:ext cx="9905999" cy="1187878"/>
      </dsp:txXfrm>
    </dsp:sp>
    <dsp:sp modelId="{F4126BFE-457B-4C64-97E3-D1A70DED105F}">
      <dsp:nvSpPr>
        <dsp:cNvPr id="0" name=""/>
        <dsp:cNvSpPr/>
      </dsp:nvSpPr>
      <dsp:spPr>
        <a:xfrm>
          <a:off x="0" y="2377498"/>
          <a:ext cx="99059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35C112-2DB3-4768-A8CA-E8FA9E5BE59B}">
      <dsp:nvSpPr>
        <dsp:cNvPr id="0" name=""/>
        <dsp:cNvSpPr/>
      </dsp:nvSpPr>
      <dsp:spPr>
        <a:xfrm>
          <a:off x="0" y="2377498"/>
          <a:ext cx="9905999" cy="1187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a:t>
          </a:r>
          <a:r>
            <a:rPr lang="en-US" sz="2200" b="0" i="0" kern="1200" baseline="0"/>
            <a:t>esearchers have found that preschool children who have knowledge of nursery rhymes are more likely to have future success in reading and writing (Bradley &amp; Bryant, 1983 , 1985 ; Vloedgraven &amp; Verhoeven, 2007)</a:t>
          </a:r>
          <a:endParaRPr lang="en-US" sz="2200" kern="1200"/>
        </a:p>
      </dsp:txBody>
      <dsp:txXfrm>
        <a:off x="0" y="2377498"/>
        <a:ext cx="9905999" cy="1187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4EAB5-80C6-449B-AA86-A66AF4D36410}">
      <dsp:nvSpPr>
        <dsp:cNvPr id="0" name=""/>
        <dsp:cNvSpPr/>
      </dsp:nvSpPr>
      <dsp:spPr>
        <a:xfrm>
          <a:off x="0" y="851878"/>
          <a:ext cx="3095624" cy="18573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Text Choice?</a:t>
          </a:r>
        </a:p>
      </dsp:txBody>
      <dsp:txXfrm>
        <a:off x="0" y="851878"/>
        <a:ext cx="3095624" cy="1857375"/>
      </dsp:txXfrm>
    </dsp:sp>
    <dsp:sp modelId="{8EDC44E2-C09E-4D0E-95CD-E282EECE8D4D}">
      <dsp:nvSpPr>
        <dsp:cNvPr id="0" name=""/>
        <dsp:cNvSpPr/>
      </dsp:nvSpPr>
      <dsp:spPr>
        <a:xfrm>
          <a:off x="3405187" y="851878"/>
          <a:ext cx="3095624" cy="1857375"/>
        </a:xfrm>
        <a:prstGeom prst="rect">
          <a:avLst/>
        </a:prstGeom>
        <a:solidFill>
          <a:schemeClr val="accent2">
            <a:hueOff val="6253407"/>
            <a:satOff val="2036"/>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Activities?</a:t>
          </a:r>
        </a:p>
      </dsp:txBody>
      <dsp:txXfrm>
        <a:off x="3405187" y="851878"/>
        <a:ext cx="3095624" cy="1857375"/>
      </dsp:txXfrm>
    </dsp:sp>
    <dsp:sp modelId="{4E165BB0-44EC-4700-A9D0-0FB2EF240FF8}">
      <dsp:nvSpPr>
        <dsp:cNvPr id="0" name=""/>
        <dsp:cNvSpPr/>
      </dsp:nvSpPr>
      <dsp:spPr>
        <a:xfrm>
          <a:off x="6810375" y="851878"/>
          <a:ext cx="3095624" cy="1857375"/>
        </a:xfrm>
        <a:prstGeom prst="rect">
          <a:avLst/>
        </a:prstGeom>
        <a:solidFill>
          <a:schemeClr val="accent2">
            <a:hueOff val="12506815"/>
            <a:satOff val="4072"/>
            <a:lumOff val="-1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Being downright crazy?</a:t>
          </a:r>
        </a:p>
      </dsp:txBody>
      <dsp:txXfrm>
        <a:off x="6810375" y="851878"/>
        <a:ext cx="3095624" cy="18573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22D6-8BA3-46CD-B5DE-336508AE7044}">
      <dsp:nvSpPr>
        <dsp:cNvPr id="0" name=""/>
        <dsp:cNvSpPr/>
      </dsp:nvSpPr>
      <dsp:spPr>
        <a:xfrm>
          <a:off x="0" y="37775"/>
          <a:ext cx="4798979" cy="11084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I’m going to say three words.</a:t>
          </a:r>
        </a:p>
      </dsp:txBody>
      <dsp:txXfrm>
        <a:off x="54109" y="91884"/>
        <a:ext cx="4690761" cy="1000210"/>
      </dsp:txXfrm>
    </dsp:sp>
    <dsp:sp modelId="{4E8F7A0D-5063-41B6-89D3-DD628FF01E69}">
      <dsp:nvSpPr>
        <dsp:cNvPr id="0" name=""/>
        <dsp:cNvSpPr/>
      </dsp:nvSpPr>
      <dsp:spPr>
        <a:xfrm>
          <a:off x="0" y="1221084"/>
          <a:ext cx="4798979" cy="11084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When I ask if they all rhyme, yell, “Let’s Go!!!”</a:t>
          </a:r>
        </a:p>
      </dsp:txBody>
      <dsp:txXfrm>
        <a:off x="54109" y="1275193"/>
        <a:ext cx="4690761" cy="1000210"/>
      </dsp:txXfrm>
    </dsp:sp>
    <dsp:sp modelId="{11693159-2838-4A22-9C5B-D2D012EE3F30}">
      <dsp:nvSpPr>
        <dsp:cNvPr id="0" name=""/>
        <dsp:cNvSpPr/>
      </dsp:nvSpPr>
      <dsp:spPr>
        <a:xfrm>
          <a:off x="0" y="2404392"/>
          <a:ext cx="4798979" cy="11084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If they do not rhyme, yell “That ain’t right!”</a:t>
          </a:r>
        </a:p>
      </dsp:txBody>
      <dsp:txXfrm>
        <a:off x="54109" y="2458501"/>
        <a:ext cx="4690761" cy="1000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FB1A-8940-446B-B747-134F701ED340}">
      <dsp:nvSpPr>
        <dsp:cNvPr id="0" name=""/>
        <dsp:cNvSpPr/>
      </dsp:nvSpPr>
      <dsp:spPr>
        <a:xfrm>
          <a:off x="0" y="4762"/>
          <a:ext cx="9525000" cy="101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7BC5B-4921-4F11-9983-5A3188EA55A0}">
      <dsp:nvSpPr>
        <dsp:cNvPr id="0" name=""/>
        <dsp:cNvSpPr/>
      </dsp:nvSpPr>
      <dsp:spPr>
        <a:xfrm>
          <a:off x="306859" y="233005"/>
          <a:ext cx="557926" cy="557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1F727-0BB1-41B6-80A6-B6F91AF012AE}">
      <dsp:nvSpPr>
        <dsp:cNvPr id="0" name=""/>
        <dsp:cNvSpPr/>
      </dsp:nvSpPr>
      <dsp:spPr>
        <a:xfrm>
          <a:off x="1171646" y="4762"/>
          <a:ext cx="8353353" cy="101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07359" rIns="107359" bIns="107359" numCol="1" spcCol="1270" anchor="ctr" anchorCtr="0">
          <a:noAutofit/>
        </a:bodyPr>
        <a:lstStyle/>
        <a:p>
          <a:pPr marL="0" lvl="0" indent="0" algn="l" defTabSz="844550">
            <a:lnSpc>
              <a:spcPct val="100000"/>
            </a:lnSpc>
            <a:spcBef>
              <a:spcPct val="0"/>
            </a:spcBef>
            <a:spcAft>
              <a:spcPct val="35000"/>
            </a:spcAft>
            <a:buNone/>
          </a:pPr>
          <a:r>
            <a:rPr lang="en-US" sz="1900" kern="1200" dirty="0">
              <a:hlinkClick xmlns:r="http://schemas.openxmlformats.org/officeDocument/2006/relationships" r:id="rId3"/>
            </a:rPr>
            <a:t>www.thebestclass.org</a:t>
          </a:r>
          <a:r>
            <a:rPr lang="en-US" sz="1900" kern="1200" dirty="0"/>
            <a:t> </a:t>
          </a:r>
          <a:r>
            <a:rPr lang="en-US" sz="1900" b="0" kern="1200" dirty="0">
              <a:solidFill>
                <a:schemeClr val="bg1"/>
              </a:solidFill>
            </a:rPr>
            <a:t>(</a:t>
          </a:r>
          <a:r>
            <a:rPr lang="en-US" sz="1900" b="0" kern="1200" dirty="0" err="1">
              <a:solidFill>
                <a:schemeClr val="bg1"/>
              </a:solidFill>
            </a:rPr>
            <a:t>rtscripts</a:t>
          </a:r>
          <a:r>
            <a:rPr lang="en-US" sz="1900" b="0" kern="1200" dirty="0">
              <a:solidFill>
                <a:schemeClr val="bg1"/>
              </a:solidFill>
            </a:rPr>
            <a:t>)</a:t>
          </a:r>
        </a:p>
      </dsp:txBody>
      <dsp:txXfrm>
        <a:off x="1171646" y="4762"/>
        <a:ext cx="8353353" cy="1014412"/>
      </dsp:txXfrm>
    </dsp:sp>
    <dsp:sp modelId="{CE00CF1A-0EF3-4491-B986-8040256D7750}">
      <dsp:nvSpPr>
        <dsp:cNvPr id="0" name=""/>
        <dsp:cNvSpPr/>
      </dsp:nvSpPr>
      <dsp:spPr>
        <a:xfrm>
          <a:off x="0" y="1272778"/>
          <a:ext cx="9525000" cy="101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EE344-7F9C-4F1F-A83C-3B5718EAF441}">
      <dsp:nvSpPr>
        <dsp:cNvPr id="0" name=""/>
        <dsp:cNvSpPr/>
      </dsp:nvSpPr>
      <dsp:spPr>
        <a:xfrm>
          <a:off x="306859" y="1501020"/>
          <a:ext cx="557926" cy="55792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23639-2432-4CF1-975D-45DA25B0ED19}">
      <dsp:nvSpPr>
        <dsp:cNvPr id="0" name=""/>
        <dsp:cNvSpPr/>
      </dsp:nvSpPr>
      <dsp:spPr>
        <a:xfrm>
          <a:off x="1171646" y="1272778"/>
          <a:ext cx="8353353" cy="101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07359" rIns="107359" bIns="107359" numCol="1" spcCol="1270" anchor="ctr" anchorCtr="0">
          <a:noAutofit/>
        </a:bodyPr>
        <a:lstStyle/>
        <a:p>
          <a:pPr marL="0" lvl="0" indent="0" algn="l" defTabSz="844550">
            <a:lnSpc>
              <a:spcPct val="100000"/>
            </a:lnSpc>
            <a:spcBef>
              <a:spcPct val="0"/>
            </a:spcBef>
            <a:spcAft>
              <a:spcPct val="35000"/>
            </a:spcAft>
            <a:buNone/>
          </a:pPr>
          <a:r>
            <a:rPr lang="en-US" sz="1900" kern="1200" dirty="0">
              <a:hlinkClick xmlns:r="http://schemas.openxmlformats.org/officeDocument/2006/relationships" r:id="rId6"/>
            </a:rPr>
            <a:t>www.timrasinski.com</a:t>
          </a:r>
          <a:r>
            <a:rPr lang="en-US" sz="1900" kern="1200" dirty="0"/>
            <a:t> </a:t>
          </a:r>
          <a:r>
            <a:rPr lang="en-US" sz="1900" b="0" kern="1200" dirty="0">
              <a:solidFill>
                <a:schemeClr val="bg1"/>
              </a:solidFill>
            </a:rPr>
            <a:t>(resources)</a:t>
          </a:r>
        </a:p>
      </dsp:txBody>
      <dsp:txXfrm>
        <a:off x="1171646" y="1272778"/>
        <a:ext cx="8353353" cy="1014412"/>
      </dsp:txXfrm>
    </dsp:sp>
    <dsp:sp modelId="{8C466551-AA33-422C-9493-D200B6B179ED}">
      <dsp:nvSpPr>
        <dsp:cNvPr id="0" name=""/>
        <dsp:cNvSpPr/>
      </dsp:nvSpPr>
      <dsp:spPr>
        <a:xfrm>
          <a:off x="0" y="2540793"/>
          <a:ext cx="9525000" cy="101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79EFD-C105-403B-BD52-A43718BF0C86}">
      <dsp:nvSpPr>
        <dsp:cNvPr id="0" name=""/>
        <dsp:cNvSpPr/>
      </dsp:nvSpPr>
      <dsp:spPr>
        <a:xfrm>
          <a:off x="306859" y="2769036"/>
          <a:ext cx="557926" cy="5579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4BAB77-CFE5-4102-920F-8B64ABF32EEB}">
      <dsp:nvSpPr>
        <dsp:cNvPr id="0" name=""/>
        <dsp:cNvSpPr/>
      </dsp:nvSpPr>
      <dsp:spPr>
        <a:xfrm>
          <a:off x="1171646" y="2540793"/>
          <a:ext cx="8353353" cy="101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07359" rIns="107359" bIns="107359"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bg1"/>
              </a:solidFill>
            </a:rPr>
            <a:t>Google “Readers Theater Scripts”</a:t>
          </a:r>
        </a:p>
      </dsp:txBody>
      <dsp:txXfrm>
        <a:off x="1171646" y="2540793"/>
        <a:ext cx="8353353" cy="1014412"/>
      </dsp:txXfrm>
    </dsp:sp>
    <dsp:sp modelId="{B48C0774-D37F-4673-A5EC-4DD2A12B92B6}">
      <dsp:nvSpPr>
        <dsp:cNvPr id="0" name=""/>
        <dsp:cNvSpPr/>
      </dsp:nvSpPr>
      <dsp:spPr>
        <a:xfrm>
          <a:off x="0" y="3808809"/>
          <a:ext cx="9525000" cy="101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ECD0A7-2FDF-4D7F-9FE1-032DE7236570}">
      <dsp:nvSpPr>
        <dsp:cNvPr id="0" name=""/>
        <dsp:cNvSpPr/>
      </dsp:nvSpPr>
      <dsp:spPr>
        <a:xfrm>
          <a:off x="306859" y="4037052"/>
          <a:ext cx="557926" cy="5579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70784-FCEC-41C5-A212-6EB0FE03795A}">
      <dsp:nvSpPr>
        <dsp:cNvPr id="0" name=""/>
        <dsp:cNvSpPr/>
      </dsp:nvSpPr>
      <dsp:spPr>
        <a:xfrm>
          <a:off x="1171646" y="3808809"/>
          <a:ext cx="8353353" cy="101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07359" rIns="107359" bIns="107359"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bg1"/>
              </a:solidFill>
            </a:rPr>
            <a:t>Teacher Created</a:t>
          </a:r>
        </a:p>
      </dsp:txBody>
      <dsp:txXfrm>
        <a:off x="1171646" y="3808809"/>
        <a:ext cx="8353353" cy="1014412"/>
      </dsp:txXfrm>
    </dsp:sp>
    <dsp:sp modelId="{441CB128-9A26-4D69-8C4A-2BDAC73C99D8}">
      <dsp:nvSpPr>
        <dsp:cNvPr id="0" name=""/>
        <dsp:cNvSpPr/>
      </dsp:nvSpPr>
      <dsp:spPr>
        <a:xfrm>
          <a:off x="0" y="5076825"/>
          <a:ext cx="9525000" cy="101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236E0-9ED5-404C-B59A-91D26577A08F}">
      <dsp:nvSpPr>
        <dsp:cNvPr id="0" name=""/>
        <dsp:cNvSpPr/>
      </dsp:nvSpPr>
      <dsp:spPr>
        <a:xfrm>
          <a:off x="306859" y="5305067"/>
          <a:ext cx="557926" cy="5579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9B67B-66EF-4470-A981-12E3A803AE3F}">
      <dsp:nvSpPr>
        <dsp:cNvPr id="0" name=""/>
        <dsp:cNvSpPr/>
      </dsp:nvSpPr>
      <dsp:spPr>
        <a:xfrm>
          <a:off x="1171646" y="5076825"/>
          <a:ext cx="4286250" cy="101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07359" rIns="107359" bIns="107359"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bg1"/>
              </a:solidFill>
            </a:rPr>
            <a:t>Student</a:t>
          </a:r>
          <a:r>
            <a:rPr lang="en-US" sz="1900" kern="1200" dirty="0"/>
            <a:t> </a:t>
          </a:r>
          <a:r>
            <a:rPr lang="en-US" sz="1900" kern="1200" dirty="0">
              <a:solidFill>
                <a:schemeClr val="bg1"/>
              </a:solidFill>
            </a:rPr>
            <a:t>Created</a:t>
          </a:r>
        </a:p>
      </dsp:txBody>
      <dsp:txXfrm>
        <a:off x="1171646" y="5076825"/>
        <a:ext cx="4286250" cy="1014412"/>
      </dsp:txXfrm>
    </dsp:sp>
    <dsp:sp modelId="{3310251E-E64F-474B-B275-43A69EBCE646}">
      <dsp:nvSpPr>
        <dsp:cNvPr id="0" name=""/>
        <dsp:cNvSpPr/>
      </dsp:nvSpPr>
      <dsp:spPr>
        <a:xfrm>
          <a:off x="5457896" y="5076825"/>
          <a:ext cx="4067103" cy="101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07359" rIns="107359" bIns="107359" numCol="1" spcCol="1270" anchor="ctr" anchorCtr="0">
          <a:noAutofit/>
        </a:bodyPr>
        <a:lstStyle/>
        <a:p>
          <a:pPr marL="0" lvl="0" indent="0" algn="l" defTabSz="533400">
            <a:lnSpc>
              <a:spcPct val="100000"/>
            </a:lnSpc>
            <a:spcBef>
              <a:spcPct val="0"/>
            </a:spcBef>
            <a:spcAft>
              <a:spcPct val="35000"/>
            </a:spcAft>
            <a:buNone/>
          </a:pPr>
          <a:r>
            <a:rPr lang="en-US" sz="1200" kern="1200" dirty="0">
              <a:solidFill>
                <a:schemeClr val="bg1"/>
              </a:solidFill>
            </a:rPr>
            <a:t>Mentor</a:t>
          </a:r>
        </a:p>
        <a:p>
          <a:pPr marL="0" lvl="0" indent="0" algn="l" defTabSz="533400">
            <a:lnSpc>
              <a:spcPct val="100000"/>
            </a:lnSpc>
            <a:spcBef>
              <a:spcPct val="0"/>
            </a:spcBef>
            <a:spcAft>
              <a:spcPct val="35000"/>
            </a:spcAft>
            <a:buNone/>
          </a:pPr>
          <a:r>
            <a:rPr lang="en-US" sz="1200" kern="1200">
              <a:solidFill>
                <a:schemeClr val="bg1"/>
              </a:solidFill>
            </a:rPr>
            <a:t>Parody</a:t>
          </a:r>
        </a:p>
        <a:p>
          <a:pPr marL="0" lvl="0" indent="0" algn="l" defTabSz="533400">
            <a:lnSpc>
              <a:spcPct val="100000"/>
            </a:lnSpc>
            <a:spcBef>
              <a:spcPct val="0"/>
            </a:spcBef>
            <a:spcAft>
              <a:spcPct val="35000"/>
            </a:spcAft>
            <a:buNone/>
          </a:pPr>
          <a:r>
            <a:rPr lang="en-US" sz="1200" kern="1200">
              <a:solidFill>
                <a:schemeClr val="bg1"/>
              </a:solidFill>
            </a:rPr>
            <a:t>Scratch</a:t>
          </a:r>
        </a:p>
      </dsp:txBody>
      <dsp:txXfrm>
        <a:off x="5457896" y="5076825"/>
        <a:ext cx="4067103" cy="10144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CCFF8-0499-4856-9E60-39681597BA39}">
      <dsp:nvSpPr>
        <dsp:cNvPr id="0" name=""/>
        <dsp:cNvSpPr/>
      </dsp:nvSpPr>
      <dsp:spPr>
        <a:xfrm>
          <a:off x="2449850" y="1404416"/>
          <a:ext cx="532753" cy="91440"/>
        </a:xfrm>
        <a:custGeom>
          <a:avLst/>
          <a:gdLst/>
          <a:ahLst/>
          <a:cxnLst/>
          <a:rect l="0" t="0" r="0" b="0"/>
          <a:pathLst>
            <a:path>
              <a:moveTo>
                <a:pt x="0" y="45720"/>
              </a:moveTo>
              <a:lnTo>
                <a:pt x="208721" y="45720"/>
              </a:lnTo>
            </a:path>
            <a:path>
              <a:moveTo>
                <a:pt x="324032" y="45720"/>
              </a:moveTo>
              <a:lnTo>
                <a:pt x="53275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a:off x="2658571" y="1296710"/>
        <a:ext cx="115311" cy="306851"/>
      </dsp:txXfrm>
    </dsp:sp>
    <dsp:sp modelId="{DCBEFEBA-F514-4E12-8638-AD23777D716D}">
      <dsp:nvSpPr>
        <dsp:cNvPr id="0" name=""/>
        <dsp:cNvSpPr/>
      </dsp:nvSpPr>
      <dsp:spPr>
        <a:xfrm>
          <a:off x="2286" y="715327"/>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dirty="0"/>
            <a:t>Phase 1: Grouping </a:t>
          </a:r>
        </a:p>
      </dsp:txBody>
      <dsp:txXfrm>
        <a:off x="2286" y="715327"/>
        <a:ext cx="2449363" cy="1469618"/>
      </dsp:txXfrm>
    </dsp:sp>
    <dsp:sp modelId="{0CBF52DC-F156-48E3-84F1-0D69342FBE1B}">
      <dsp:nvSpPr>
        <dsp:cNvPr id="0" name=""/>
        <dsp:cNvSpPr/>
      </dsp:nvSpPr>
      <dsp:spPr>
        <a:xfrm>
          <a:off x="5462567" y="1404416"/>
          <a:ext cx="532753" cy="91440"/>
        </a:xfrm>
        <a:custGeom>
          <a:avLst/>
          <a:gdLst/>
          <a:ahLst/>
          <a:cxnLst/>
          <a:rect l="0" t="0" r="0" b="0"/>
          <a:pathLst>
            <a:path>
              <a:moveTo>
                <a:pt x="0" y="45720"/>
              </a:moveTo>
              <a:lnTo>
                <a:pt x="179673" y="45720"/>
              </a:lnTo>
            </a:path>
            <a:path>
              <a:moveTo>
                <a:pt x="353080" y="45720"/>
              </a:moveTo>
              <a:lnTo>
                <a:pt x="53275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5642240" y="1296710"/>
        <a:ext cx="173407" cy="306851"/>
      </dsp:txXfrm>
    </dsp:sp>
    <dsp:sp modelId="{9B6F8A6A-3C04-409F-95D2-53FF1F0855DC}">
      <dsp:nvSpPr>
        <dsp:cNvPr id="0" name=""/>
        <dsp:cNvSpPr/>
      </dsp:nvSpPr>
      <dsp:spPr>
        <a:xfrm>
          <a:off x="3015003" y="715327"/>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2: Idea Development </a:t>
          </a:r>
        </a:p>
      </dsp:txBody>
      <dsp:txXfrm>
        <a:off x="3015003" y="715327"/>
        <a:ext cx="2449363" cy="1469618"/>
      </dsp:txXfrm>
    </dsp:sp>
    <dsp:sp modelId="{FB8FCE8B-0C40-43A3-A132-94E1035A393C}">
      <dsp:nvSpPr>
        <dsp:cNvPr id="0" name=""/>
        <dsp:cNvSpPr/>
      </dsp:nvSpPr>
      <dsp:spPr>
        <a:xfrm>
          <a:off x="8475285" y="1404416"/>
          <a:ext cx="532753" cy="91440"/>
        </a:xfrm>
        <a:custGeom>
          <a:avLst/>
          <a:gdLst/>
          <a:ahLst/>
          <a:cxnLst/>
          <a:rect l="0" t="0" r="0" b="0"/>
          <a:pathLst>
            <a:path>
              <a:moveTo>
                <a:pt x="0" y="45720"/>
              </a:moveTo>
              <a:lnTo>
                <a:pt x="184514" y="45720"/>
              </a:lnTo>
            </a:path>
            <a:path>
              <a:moveTo>
                <a:pt x="348239" y="45720"/>
              </a:moveTo>
              <a:lnTo>
                <a:pt x="53275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8659799" y="1296710"/>
        <a:ext cx="163724" cy="306851"/>
      </dsp:txXfrm>
    </dsp:sp>
    <dsp:sp modelId="{888AF21B-8091-462F-949F-306B7B5663C7}">
      <dsp:nvSpPr>
        <dsp:cNvPr id="0" name=""/>
        <dsp:cNvSpPr/>
      </dsp:nvSpPr>
      <dsp:spPr>
        <a:xfrm>
          <a:off x="6027721" y="715327"/>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3: Script Treatment </a:t>
          </a:r>
        </a:p>
      </dsp:txBody>
      <dsp:txXfrm>
        <a:off x="6027721" y="715327"/>
        <a:ext cx="2449363" cy="1469618"/>
      </dsp:txXfrm>
    </dsp:sp>
    <dsp:sp modelId="{F4DF554A-0E98-47C9-9B79-C282DC46B630}">
      <dsp:nvSpPr>
        <dsp:cNvPr id="0" name=""/>
        <dsp:cNvSpPr/>
      </dsp:nvSpPr>
      <dsp:spPr>
        <a:xfrm>
          <a:off x="1226968" y="2183145"/>
          <a:ext cx="9038152" cy="532753"/>
        </a:xfrm>
        <a:custGeom>
          <a:avLst/>
          <a:gdLst/>
          <a:ahLst/>
          <a:cxnLst/>
          <a:rect l="0" t="0" r="0" b="0"/>
          <a:pathLst>
            <a:path>
              <a:moveTo>
                <a:pt x="9038152" y="0"/>
              </a:moveTo>
              <a:lnTo>
                <a:pt x="9038152" y="283476"/>
              </a:lnTo>
              <a:lnTo>
                <a:pt x="0" y="283476"/>
              </a:lnTo>
              <a:lnTo>
                <a:pt x="0" y="53275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4</a:t>
          </a:r>
        </a:p>
      </dsp:txBody>
      <dsp:txXfrm>
        <a:off x="5519652" y="2296096"/>
        <a:ext cx="452784" cy="306851"/>
      </dsp:txXfrm>
    </dsp:sp>
    <dsp:sp modelId="{D0AE9524-659A-4E54-A4AF-934E8FF340E1}">
      <dsp:nvSpPr>
        <dsp:cNvPr id="0" name=""/>
        <dsp:cNvSpPr/>
      </dsp:nvSpPr>
      <dsp:spPr>
        <a:xfrm>
          <a:off x="9040438" y="715327"/>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4: Storyboard </a:t>
          </a:r>
        </a:p>
      </dsp:txBody>
      <dsp:txXfrm>
        <a:off x="9040438" y="715327"/>
        <a:ext cx="2449363" cy="1469618"/>
      </dsp:txXfrm>
    </dsp:sp>
    <dsp:sp modelId="{28036779-D55A-4B60-859F-105721398352}">
      <dsp:nvSpPr>
        <dsp:cNvPr id="0" name=""/>
        <dsp:cNvSpPr/>
      </dsp:nvSpPr>
      <dsp:spPr>
        <a:xfrm>
          <a:off x="2449850" y="3437388"/>
          <a:ext cx="532753" cy="91440"/>
        </a:xfrm>
        <a:custGeom>
          <a:avLst/>
          <a:gdLst/>
          <a:ahLst/>
          <a:cxnLst/>
          <a:rect l="0" t="0" r="0" b="0"/>
          <a:pathLst>
            <a:path>
              <a:moveTo>
                <a:pt x="0" y="45720"/>
              </a:moveTo>
              <a:lnTo>
                <a:pt x="184514" y="45719"/>
              </a:lnTo>
            </a:path>
            <a:path>
              <a:moveTo>
                <a:pt x="348239" y="45719"/>
              </a:moveTo>
              <a:lnTo>
                <a:pt x="53275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5</a:t>
          </a:r>
        </a:p>
      </dsp:txBody>
      <dsp:txXfrm>
        <a:off x="2634364" y="3329682"/>
        <a:ext cx="163724" cy="306851"/>
      </dsp:txXfrm>
    </dsp:sp>
    <dsp:sp modelId="{DE8CD840-EAFE-4D59-8ABA-2D18736184EC}">
      <dsp:nvSpPr>
        <dsp:cNvPr id="0" name=""/>
        <dsp:cNvSpPr/>
      </dsp:nvSpPr>
      <dsp:spPr>
        <a:xfrm>
          <a:off x="2286" y="2748299"/>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5: Scripting </a:t>
          </a:r>
        </a:p>
      </dsp:txBody>
      <dsp:txXfrm>
        <a:off x="2286" y="2748299"/>
        <a:ext cx="2449363" cy="1469618"/>
      </dsp:txXfrm>
    </dsp:sp>
    <dsp:sp modelId="{3FF4C286-9399-4BF8-9F19-A642687F97C4}">
      <dsp:nvSpPr>
        <dsp:cNvPr id="0" name=""/>
        <dsp:cNvSpPr/>
      </dsp:nvSpPr>
      <dsp:spPr>
        <a:xfrm>
          <a:off x="5462567" y="3437388"/>
          <a:ext cx="532753" cy="91440"/>
        </a:xfrm>
        <a:custGeom>
          <a:avLst/>
          <a:gdLst/>
          <a:ahLst/>
          <a:cxnLst/>
          <a:rect l="0" t="0" r="0" b="0"/>
          <a:pathLst>
            <a:path>
              <a:moveTo>
                <a:pt x="0" y="45720"/>
              </a:moveTo>
              <a:lnTo>
                <a:pt x="179673" y="45719"/>
              </a:lnTo>
            </a:path>
            <a:path>
              <a:moveTo>
                <a:pt x="353080" y="45719"/>
              </a:moveTo>
              <a:lnTo>
                <a:pt x="53275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6</a:t>
          </a:r>
        </a:p>
      </dsp:txBody>
      <dsp:txXfrm>
        <a:off x="5642240" y="3329682"/>
        <a:ext cx="173407" cy="306851"/>
      </dsp:txXfrm>
    </dsp:sp>
    <dsp:sp modelId="{B7F571C4-FE6C-4B1F-B3C9-77AF82A8826C}">
      <dsp:nvSpPr>
        <dsp:cNvPr id="0" name=""/>
        <dsp:cNvSpPr/>
      </dsp:nvSpPr>
      <dsp:spPr>
        <a:xfrm>
          <a:off x="3015003" y="2748299"/>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6: Preproduction Conference</a:t>
          </a:r>
        </a:p>
      </dsp:txBody>
      <dsp:txXfrm>
        <a:off x="3015003" y="2748299"/>
        <a:ext cx="2449363" cy="1469618"/>
      </dsp:txXfrm>
    </dsp:sp>
    <dsp:sp modelId="{8B7B4314-5B4E-458D-95BC-FAA994586CDE}">
      <dsp:nvSpPr>
        <dsp:cNvPr id="0" name=""/>
        <dsp:cNvSpPr/>
      </dsp:nvSpPr>
      <dsp:spPr>
        <a:xfrm>
          <a:off x="8475285" y="3437388"/>
          <a:ext cx="532753" cy="91440"/>
        </a:xfrm>
        <a:custGeom>
          <a:avLst/>
          <a:gdLst/>
          <a:ahLst/>
          <a:cxnLst/>
          <a:rect l="0" t="0" r="0" b="0"/>
          <a:pathLst>
            <a:path>
              <a:moveTo>
                <a:pt x="0" y="45720"/>
              </a:moveTo>
              <a:lnTo>
                <a:pt x="189355" y="45719"/>
              </a:lnTo>
            </a:path>
            <a:path>
              <a:moveTo>
                <a:pt x="343397" y="45719"/>
              </a:moveTo>
              <a:lnTo>
                <a:pt x="53275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7</a:t>
          </a:r>
        </a:p>
      </dsp:txBody>
      <dsp:txXfrm>
        <a:off x="8664640" y="3329682"/>
        <a:ext cx="154042" cy="306851"/>
      </dsp:txXfrm>
    </dsp:sp>
    <dsp:sp modelId="{4FCEDCEE-2A77-4B6C-98E1-82DDB7E1D45B}">
      <dsp:nvSpPr>
        <dsp:cNvPr id="0" name=""/>
        <dsp:cNvSpPr/>
      </dsp:nvSpPr>
      <dsp:spPr>
        <a:xfrm>
          <a:off x="6027721" y="2748299"/>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7: Filming</a:t>
          </a:r>
        </a:p>
      </dsp:txBody>
      <dsp:txXfrm>
        <a:off x="6027721" y="2748299"/>
        <a:ext cx="2449363" cy="1469618"/>
      </dsp:txXfrm>
    </dsp:sp>
    <dsp:sp modelId="{544B3F75-5742-4936-B48B-43743C300328}">
      <dsp:nvSpPr>
        <dsp:cNvPr id="0" name=""/>
        <dsp:cNvSpPr/>
      </dsp:nvSpPr>
      <dsp:spPr>
        <a:xfrm>
          <a:off x="9040438" y="2748299"/>
          <a:ext cx="2449363" cy="1469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21" tIns="125983" rIns="120021" bIns="125983" numCol="1" spcCol="1270" anchor="ctr" anchorCtr="0">
          <a:noAutofit/>
        </a:bodyPr>
        <a:lstStyle/>
        <a:p>
          <a:pPr marL="0" lvl="0" indent="0" algn="ctr" defTabSz="1155700">
            <a:lnSpc>
              <a:spcPct val="90000"/>
            </a:lnSpc>
            <a:spcBef>
              <a:spcPct val="0"/>
            </a:spcBef>
            <a:spcAft>
              <a:spcPct val="35000"/>
            </a:spcAft>
            <a:buNone/>
          </a:pPr>
          <a:r>
            <a:rPr lang="en-US" sz="2600" kern="1200"/>
            <a:t>Phase 8: Post-Production </a:t>
          </a:r>
        </a:p>
      </dsp:txBody>
      <dsp:txXfrm>
        <a:off x="9040438" y="2748299"/>
        <a:ext cx="2449363" cy="146961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4F886-4A69-4954-BAD3-3370C783AE6A}"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E0571-7F9B-44E5-8256-6AE73EF50A72}" type="slidenum">
              <a:rPr lang="en-US" smtClean="0"/>
              <a:t>‹#›</a:t>
            </a:fld>
            <a:endParaRPr lang="en-US"/>
          </a:p>
        </p:txBody>
      </p:sp>
    </p:spTree>
    <p:extLst>
      <p:ext uri="{BB962C8B-B14F-4D97-AF65-F5344CB8AC3E}">
        <p14:creationId xmlns:p14="http://schemas.microsoft.com/office/powerpoint/2010/main" val="248455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5C4688-9800-42B1-9F73-D6037E02ED11}" type="slidenum">
              <a:rPr kumimoji="0" lang="en-US" altLang="en-US" sz="1200" b="0" i="0" u="none" strike="noStrike" kern="1200" cap="none" spc="0" normalizeH="0" baseline="0" noProof="0">
                <a:ln>
                  <a:noFill/>
                </a:ln>
                <a:solidFill>
                  <a:prstClr val="black"/>
                </a:solidFill>
                <a:effectLst/>
                <a:uLnTx/>
                <a:uFillTx/>
                <a:latin typeface="Arial" charset="0"/>
                <a:ea typeface="ヒラギノ角ゴ Pro W3" pitchFamily="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charset="0"/>
              <a:ea typeface="ヒラギノ角ゴ Pro W3" pitchFamily="1" charset="-128"/>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a:t>This slide shows the importance of vocabulary even in elementary school.  Phonemic awareness and alphabet knowledge are the best predictors of success in  beginning reading (the task is to learn to decode and to develop a good “sight” vocabulary).  By third grade, decoding has caught up with oral language for most students, and they beginning reading text with more challenging vocabulary.  Thus, we have to pay attention to students understanding of word meanings from an early age.</a:t>
            </a:r>
          </a:p>
          <a:p>
            <a:pPr eaLnBrk="1" hangingPunct="1"/>
            <a:endParaRPr lang="en-US" altLang="en-US"/>
          </a:p>
          <a:p>
            <a:pPr eaLnBrk="1" hangingPunct="1"/>
            <a:r>
              <a:rPr lang="en-US" altLang="en-US"/>
              <a:t>You may want to ask the group to read the slide and discuss in pairs or groups why kindergarten PA and Alphabet Knowledge predict 1</a:t>
            </a:r>
            <a:r>
              <a:rPr lang="en-US" altLang="en-US" baseline="30000"/>
              <a:t>st</a:t>
            </a:r>
            <a:r>
              <a:rPr lang="en-US" altLang="en-US"/>
              <a:t> and 2</a:t>
            </a:r>
            <a:r>
              <a:rPr lang="en-US" altLang="en-US" baseline="30000"/>
              <a:t>nd</a:t>
            </a:r>
            <a:r>
              <a:rPr lang="en-US" altLang="en-US"/>
              <a:t> reading, but kindergarten vocabulary is a better predictor in 3</a:t>
            </a:r>
            <a:r>
              <a:rPr lang="en-US" altLang="en-US" baseline="30000"/>
              <a:t>rd</a:t>
            </a:r>
            <a:r>
              <a:rPr lang="en-US" altLang="en-US"/>
              <a:t> and up.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42E7C69-9FD4-49F8-8A71-95BFAC784856}" type="slidenum">
              <a:rPr kumimoji="0" lang="en-US" altLang="en-US" sz="1200" b="0" i="0" u="none" strike="noStrike" kern="1200" cap="none" spc="0" normalizeH="0" baseline="0" noProof="0">
                <a:ln>
                  <a:noFill/>
                </a:ln>
                <a:solidFill>
                  <a:prstClr val="black"/>
                </a:solidFill>
                <a:effectLst/>
                <a:uLnTx/>
                <a:uFillTx/>
                <a:latin typeface="Arial" charset="0"/>
                <a:ea typeface="ヒラギノ角ゴ Pro W3" pitchFamily="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charset="0"/>
              <a:ea typeface="ヒラギノ角ゴ Pro W3" pitchFamily="1" charset="-128"/>
              <a:cs typeface="+mn-cs"/>
            </a:endParaRPr>
          </a:p>
        </p:txBody>
      </p:sp>
      <p:sp>
        <p:nvSpPr>
          <p:cNvPr id="46083" name="Rectangle 2"/>
          <p:cNvSpPr>
            <a:spLocks noGrp="1" noRot="1" noChangeAspect="1" noChangeArrowheads="1" noTextEdit="1"/>
          </p:cNvSpPr>
          <p:nvPr>
            <p:ph type="sldImg"/>
          </p:nvPr>
        </p:nvSpPr>
        <p:spPr>
          <a:xfrm>
            <a:off x="381000" y="685800"/>
            <a:ext cx="6096000" cy="3430588"/>
          </a:xfrm>
          <a:ln/>
        </p:spPr>
      </p:sp>
      <p:sp>
        <p:nvSpPr>
          <p:cNvPr id="46084" name="Rectangle 3"/>
          <p:cNvSpPr>
            <a:spLocks noGrp="1" noChangeArrowheads="1"/>
          </p:cNvSpPr>
          <p:nvPr>
            <p:ph type="body" idx="1"/>
          </p:nvPr>
        </p:nvSpPr>
        <p:spPr>
          <a:noFill/>
        </p:spPr>
        <p:txBody>
          <a:bodyPr/>
          <a:lstStyle/>
          <a:p>
            <a:pPr marL="228600" indent="-228600" eaLnBrk="1" hangingPunct="1"/>
            <a:r>
              <a:rPr lang="en-US" altLang="en-US" b="1"/>
              <a:t>Handout:  PPt slides for Vocab. and Comprehension</a:t>
            </a:r>
          </a:p>
          <a:p>
            <a:pPr marL="228600" indent="-228600" eaLnBrk="1" hangingPunct="1"/>
            <a:r>
              <a:rPr lang="en-US" altLang="en-US"/>
              <a:t>Have participants fill in the blanks on their handout or ppt. whichever is easier for them to use.</a:t>
            </a:r>
          </a:p>
          <a:p>
            <a:pPr marL="228600" indent="-228600" eaLnBrk="1" hangingPunct="1"/>
            <a:endParaRPr lang="en-US" altLang="en-US"/>
          </a:p>
          <a:p>
            <a:pPr marL="228600" indent="-228600" eaLnBrk="1" hangingPunct="1"/>
            <a:r>
              <a:rPr lang="en-US" altLang="en-US"/>
              <a:t>1.  18 month needs to learn avg. of 5 new words a day to have avg. vocab. of approx. 8,000 words by the time he or she is 6 years old </a:t>
            </a:r>
            <a:r>
              <a:rPr lang="en-US" altLang="en-US" sz="900"/>
              <a:t>(Senechal &amp; Cornell, 1993)</a:t>
            </a:r>
          </a:p>
          <a:p>
            <a:pPr marL="228600" indent="-228600" eaLnBrk="1" hangingPunct="1"/>
            <a:endParaRPr lang="en-US" altLang="en-US" sz="500"/>
          </a:p>
          <a:p>
            <a:pPr marL="228600" indent="-228600" eaLnBrk="1" hangingPunct="1"/>
            <a:r>
              <a:rPr lang="en-US" altLang="en-US"/>
              <a:t>2.  Avg. high school graduate knows approx. 40,000 words </a:t>
            </a:r>
            <a:r>
              <a:rPr lang="en-US" altLang="en-US" sz="900"/>
              <a:t>(Nagy &amp; Herman, 1985)</a:t>
            </a:r>
          </a:p>
          <a:p>
            <a:pPr marL="228600" indent="-228600" eaLnBrk="1" hangingPunct="1"/>
            <a:endParaRPr lang="en-US" altLang="en-US" sz="500"/>
          </a:p>
          <a:p>
            <a:pPr marL="228600" indent="-228600" eaLnBrk="1" hangingPunct="1"/>
            <a:r>
              <a:rPr lang="en-US" altLang="en-US"/>
              <a:t>3.  To go from 8,000 to 40,000 in 12 years, a child needs to learn 32,000 words or 7 words a day.</a:t>
            </a:r>
          </a:p>
          <a:p>
            <a:pPr marL="228600" indent="-228600" eaLnBrk="1" hangingPunct="1"/>
            <a:endParaRPr lang="en-US" altLang="en-US" sz="500"/>
          </a:p>
          <a:p>
            <a:pPr marL="228600" indent="-228600" eaLnBrk="1" hangingPunct="1"/>
            <a:r>
              <a:rPr lang="en-US" altLang="en-US"/>
              <a:t>4.  Children typically learn 3,000 words a year (over 8 words a day) between 3</a:t>
            </a:r>
            <a:r>
              <a:rPr lang="en-US" altLang="en-US" baseline="30000"/>
              <a:t>rd</a:t>
            </a:r>
            <a:r>
              <a:rPr lang="en-US" altLang="en-US"/>
              <a:t> and 12</a:t>
            </a:r>
            <a:r>
              <a:rPr lang="en-US" altLang="en-US" baseline="30000"/>
              <a:t>th</a:t>
            </a:r>
            <a:r>
              <a:rPr lang="en-US" altLang="en-US"/>
              <a:t> grades </a:t>
            </a:r>
            <a:r>
              <a:rPr lang="en-US" altLang="en-US" sz="900"/>
              <a:t>(Nagy &amp; Anderson, 1984)</a:t>
            </a:r>
          </a:p>
          <a:p>
            <a:pPr marL="228600" indent="-228600" eaLnBrk="1" hangingPunct="1">
              <a:buFontTx/>
              <a:buAutoNum type="arabicPeriod"/>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65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65682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0363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orizontal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t>‹#›</a:t>
            </a:fld>
            <a:endParaRPr lang="en-US"/>
          </a:p>
        </p:txBody>
      </p:sp>
      <p:sp>
        <p:nvSpPr>
          <p:cNvPr id="8" name="Picture Placeholder 7"/>
          <p:cNvSpPr>
            <a:spLocks noGrp="1"/>
          </p:cNvSpPr>
          <p:nvPr>
            <p:ph type="pic" sz="quarter" idx="13"/>
          </p:nvPr>
        </p:nvSpPr>
        <p:spPr>
          <a:xfrm>
            <a:off x="457200" y="992124"/>
            <a:ext cx="112776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6255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181344" y="2784475"/>
            <a:ext cx="5023104"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6181344" y="4497070"/>
            <a:ext cx="5023104"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986367" y="2784475"/>
            <a:ext cx="5023104"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986367" y="4497070"/>
            <a:ext cx="5023104"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4"/>
          <p:cNvSpPr>
            <a:spLocks noGrp="1"/>
          </p:cNvSpPr>
          <p:nvPr>
            <p:ph type="dt" sz="half" idx="16"/>
          </p:nvPr>
        </p:nvSpPr>
        <p:spPr/>
        <p:txBody>
          <a:bodyPr/>
          <a:lstStyle>
            <a:lvl1pPr>
              <a:defRPr/>
            </a:lvl1pPr>
          </a:lstStyle>
          <a:p>
            <a:pPr>
              <a:defRPr/>
            </a:pPr>
            <a:fld id="{3406BEC0-B397-4C15-8EF8-0283BDF77264}" type="datetimeFigureOut">
              <a:rPr lang="en-US"/>
              <a:pPr>
                <a:defRPr/>
              </a:pPr>
              <a:t>4/3/2023</a:t>
            </a:fld>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2" name="Slide Number Placeholder 6"/>
          <p:cNvSpPr>
            <a:spLocks noGrp="1"/>
          </p:cNvSpPr>
          <p:nvPr>
            <p:ph type="sldNum" sz="quarter" idx="18"/>
          </p:nvPr>
        </p:nvSpPr>
        <p:spPr/>
        <p:txBody>
          <a:bodyPr/>
          <a:lstStyle>
            <a:lvl1pPr>
              <a:defRPr/>
            </a:lvl1pPr>
          </a:lstStyle>
          <a:p>
            <a:pPr>
              <a:defRPr/>
            </a:pPr>
            <a:fld id="{04AB79B3-CE2D-43C6-9DBC-F04D69274957}" type="slidenum">
              <a:rPr lang="en-US"/>
              <a:pPr>
                <a:defRPr/>
              </a:pPr>
              <a:t>‹#›</a:t>
            </a:fld>
            <a:endParaRPr lang="en-US"/>
          </a:p>
        </p:txBody>
      </p:sp>
    </p:spTree>
    <p:extLst>
      <p:ext uri="{BB962C8B-B14F-4D97-AF65-F5344CB8AC3E}">
        <p14:creationId xmlns:p14="http://schemas.microsoft.com/office/powerpoint/2010/main" val="195017680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p:cNvGrpSpPr>
            <a:grpSpLocks/>
          </p:cNvGrpSpPr>
          <p:nvPr/>
        </p:nvGrpSpPr>
        <p:grpSpPr bwMode="auto">
          <a:xfrm>
            <a:off x="5780619" y="1169989"/>
            <a:ext cx="6419849" cy="4994275"/>
            <a:chOff x="4334933" y="1169931"/>
            <a:chExt cx="4814835" cy="4993802"/>
          </a:xfrm>
        </p:grpSpPr>
        <p:cxnSp>
          <p:nvCxnSpPr>
            <p:cNvPr id="5" name="Straight Connector 4"/>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2"/>
            <a:ext cx="8206284" cy="3124201"/>
          </a:xfrm>
        </p:spPr>
        <p:txBody>
          <a:bodyPr anchor="b"/>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6"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endParaRPr lang="es-ES" altLang="en-US"/>
          </a:p>
        </p:txBody>
      </p:sp>
      <p:sp>
        <p:nvSpPr>
          <p:cNvPr id="11" name="Footer Placeholder 4"/>
          <p:cNvSpPr>
            <a:spLocks noGrp="1"/>
          </p:cNvSpPr>
          <p:nvPr>
            <p:ph type="ftr" sz="quarter" idx="11"/>
          </p:nvPr>
        </p:nvSpPr>
        <p:spPr/>
        <p:txBody>
          <a:bodyPr/>
          <a:lstStyle>
            <a:lvl1pPr>
              <a:defRPr/>
            </a:lvl1pPr>
          </a:lstStyle>
          <a:p>
            <a:pPr>
              <a:defRPr/>
            </a:pPr>
            <a:endParaRPr lang="es-ES" altLang="en-US"/>
          </a:p>
        </p:txBody>
      </p:sp>
      <p:sp>
        <p:nvSpPr>
          <p:cNvPr id="12" name="Slide Number Placeholder 5"/>
          <p:cNvSpPr>
            <a:spLocks noGrp="1"/>
          </p:cNvSpPr>
          <p:nvPr>
            <p:ph type="sldNum" sz="quarter" idx="12"/>
          </p:nvPr>
        </p:nvSpPr>
        <p:spPr/>
        <p:txBody>
          <a:bodyPr/>
          <a:lstStyle>
            <a:lvl1pPr>
              <a:defRPr/>
            </a:lvl1pPr>
          </a:lstStyle>
          <a:p>
            <a:pPr>
              <a:defRPr/>
            </a:pPr>
            <a:fld id="{46462503-E35F-4E73-AF61-C779E99149D5}" type="slidenum">
              <a:rPr lang="es-ES" altLang="en-US"/>
              <a:pPr>
                <a:defRPr/>
              </a:pPr>
              <a:t>‹#›</a:t>
            </a:fld>
            <a:endParaRPr lang="es-ES" altLang="en-US"/>
          </a:p>
        </p:txBody>
      </p:sp>
    </p:spTree>
    <p:extLst>
      <p:ext uri="{BB962C8B-B14F-4D97-AF65-F5344CB8AC3E}">
        <p14:creationId xmlns:p14="http://schemas.microsoft.com/office/powerpoint/2010/main" val="383005953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838E29DD-150C-4390-8471-8255B44C4CD8}" type="slidenum">
              <a:rPr lang="es-ES" altLang="en-US"/>
              <a:pPr>
                <a:defRPr/>
              </a:pPr>
              <a:t>‹#›</a:t>
            </a:fld>
            <a:endParaRPr lang="es-ES" altLang="en-US"/>
          </a:p>
        </p:txBody>
      </p:sp>
    </p:spTree>
    <p:extLst>
      <p:ext uri="{BB962C8B-B14F-4D97-AF65-F5344CB8AC3E}">
        <p14:creationId xmlns:p14="http://schemas.microsoft.com/office/powerpoint/2010/main" val="224574638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1" y="1981201"/>
            <a:ext cx="8536624" cy="2319867"/>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487335"/>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227DC509-2F25-4D4B-B383-9ED3511A8DC1}" type="slidenum">
              <a:rPr lang="es-ES" altLang="en-US"/>
              <a:pPr>
                <a:defRPr/>
              </a:pPr>
              <a:t>‹#›</a:t>
            </a:fld>
            <a:endParaRPr lang="es-ES" altLang="en-US"/>
          </a:p>
        </p:txBody>
      </p:sp>
    </p:spTree>
    <p:extLst>
      <p:ext uri="{BB962C8B-B14F-4D97-AF65-F5344CB8AC3E}">
        <p14:creationId xmlns:p14="http://schemas.microsoft.com/office/powerpoint/2010/main" val="61128497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2"/>
            <a:ext cx="5266623" cy="37676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es-ES" altLang="en-US"/>
          </a:p>
        </p:txBody>
      </p:sp>
      <p:sp>
        <p:nvSpPr>
          <p:cNvPr id="6" name="Footer Placeholder 4"/>
          <p:cNvSpPr>
            <a:spLocks noGrp="1"/>
          </p:cNvSpPr>
          <p:nvPr>
            <p:ph type="ftr" sz="quarter" idx="15"/>
          </p:nvPr>
        </p:nvSpPr>
        <p:spPr/>
        <p:txBody>
          <a:bodyPr/>
          <a:lstStyle>
            <a:lvl1pPr>
              <a:defRPr/>
            </a:lvl1pPr>
          </a:lstStyle>
          <a:p>
            <a:pPr>
              <a:defRPr/>
            </a:pPr>
            <a:endParaRPr lang="es-ES" altLang="en-US"/>
          </a:p>
        </p:txBody>
      </p:sp>
      <p:sp>
        <p:nvSpPr>
          <p:cNvPr id="7" name="Slide Number Placeholder 5"/>
          <p:cNvSpPr>
            <a:spLocks noGrp="1"/>
          </p:cNvSpPr>
          <p:nvPr>
            <p:ph type="sldNum" sz="quarter" idx="16"/>
          </p:nvPr>
        </p:nvSpPr>
        <p:spPr/>
        <p:txBody>
          <a:bodyPr/>
          <a:lstStyle>
            <a:lvl1pPr>
              <a:defRPr/>
            </a:lvl1pPr>
          </a:lstStyle>
          <a:p>
            <a:pPr>
              <a:defRPr/>
            </a:pPr>
            <a:fld id="{20A61B47-7C49-4AA5-A783-06765998794D}" type="slidenum">
              <a:rPr lang="es-ES" altLang="en-US"/>
              <a:pPr>
                <a:defRPr/>
              </a:pPr>
              <a:t>‹#›</a:t>
            </a:fld>
            <a:endParaRPr lang="es-ES" altLang="en-US"/>
          </a:p>
        </p:txBody>
      </p:sp>
    </p:spTree>
    <p:extLst>
      <p:ext uri="{BB962C8B-B14F-4D97-AF65-F5344CB8AC3E}">
        <p14:creationId xmlns:p14="http://schemas.microsoft.com/office/powerpoint/2010/main" val="230770622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2"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1200" y="1143002"/>
            <a:ext cx="5260623"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s-ES" altLang="en-US"/>
          </a:p>
        </p:txBody>
      </p:sp>
      <p:sp>
        <p:nvSpPr>
          <p:cNvPr id="8" name="Footer Placeholder 4"/>
          <p:cNvSpPr>
            <a:spLocks noGrp="1"/>
          </p:cNvSpPr>
          <p:nvPr>
            <p:ph type="ftr" sz="quarter" idx="11"/>
          </p:nvPr>
        </p:nvSpPr>
        <p:spPr/>
        <p:txBody>
          <a:bodyPr/>
          <a:lstStyle>
            <a:lvl1pPr>
              <a:defRPr/>
            </a:lvl1pPr>
          </a:lstStyle>
          <a:p>
            <a:pPr>
              <a:defRPr/>
            </a:pPr>
            <a:endParaRPr lang="es-ES" altLang="en-US"/>
          </a:p>
        </p:txBody>
      </p:sp>
      <p:sp>
        <p:nvSpPr>
          <p:cNvPr id="9" name="Slide Number Placeholder 5"/>
          <p:cNvSpPr>
            <a:spLocks noGrp="1"/>
          </p:cNvSpPr>
          <p:nvPr>
            <p:ph type="sldNum" sz="quarter" idx="12"/>
          </p:nvPr>
        </p:nvSpPr>
        <p:spPr/>
        <p:txBody>
          <a:bodyPr/>
          <a:lstStyle>
            <a:lvl1pPr>
              <a:defRPr/>
            </a:lvl1pPr>
          </a:lstStyle>
          <a:p>
            <a:pPr>
              <a:defRPr/>
            </a:pPr>
            <a:fld id="{EEC0EC46-1E74-44F5-90CC-5D2B6D3BD95F}" type="slidenum">
              <a:rPr lang="es-ES" altLang="en-US"/>
              <a:pPr>
                <a:defRPr/>
              </a:pPr>
              <a:t>‹#›</a:t>
            </a:fld>
            <a:endParaRPr lang="es-ES" altLang="en-US"/>
          </a:p>
        </p:txBody>
      </p:sp>
    </p:spTree>
    <p:extLst>
      <p:ext uri="{BB962C8B-B14F-4D97-AF65-F5344CB8AC3E}">
        <p14:creationId xmlns:p14="http://schemas.microsoft.com/office/powerpoint/2010/main" val="89842286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lvl1pPr>
              <a:defRPr sz="3200"/>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s-ES" altLang="en-US"/>
          </a:p>
        </p:txBody>
      </p:sp>
      <p:sp>
        <p:nvSpPr>
          <p:cNvPr id="4" name="Footer Placeholder 4"/>
          <p:cNvSpPr>
            <a:spLocks noGrp="1"/>
          </p:cNvSpPr>
          <p:nvPr>
            <p:ph type="ftr" sz="quarter" idx="11"/>
          </p:nvPr>
        </p:nvSpPr>
        <p:spPr/>
        <p:txBody>
          <a:bodyPr/>
          <a:lstStyle>
            <a:lvl1pPr>
              <a:defRPr/>
            </a:lvl1pPr>
          </a:lstStyle>
          <a:p>
            <a:pPr>
              <a:defRPr/>
            </a:pPr>
            <a:endParaRPr lang="es-ES" altLang="en-US"/>
          </a:p>
        </p:txBody>
      </p:sp>
      <p:sp>
        <p:nvSpPr>
          <p:cNvPr id="5" name="Slide Number Placeholder 5"/>
          <p:cNvSpPr>
            <a:spLocks noGrp="1"/>
          </p:cNvSpPr>
          <p:nvPr>
            <p:ph type="sldNum" sz="quarter" idx="12"/>
          </p:nvPr>
        </p:nvSpPr>
        <p:spPr/>
        <p:txBody>
          <a:bodyPr/>
          <a:lstStyle>
            <a:lvl1pPr>
              <a:defRPr/>
            </a:lvl1pPr>
          </a:lstStyle>
          <a:p>
            <a:pPr>
              <a:defRPr/>
            </a:pPr>
            <a:fld id="{0889DB42-D888-49EA-9CA1-1F087C8B77C2}" type="slidenum">
              <a:rPr lang="es-ES" altLang="en-US"/>
              <a:pPr>
                <a:defRPr/>
              </a:pPr>
              <a:t>‹#›</a:t>
            </a:fld>
            <a:endParaRPr lang="es-ES" altLang="en-US"/>
          </a:p>
        </p:txBody>
      </p:sp>
    </p:spTree>
    <p:extLst>
      <p:ext uri="{BB962C8B-B14F-4D97-AF65-F5344CB8AC3E}">
        <p14:creationId xmlns:p14="http://schemas.microsoft.com/office/powerpoint/2010/main" val="238312860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970550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ltLang="en-US"/>
          </a:p>
        </p:txBody>
      </p:sp>
      <p:sp>
        <p:nvSpPr>
          <p:cNvPr id="3" name="Footer Placeholder 4"/>
          <p:cNvSpPr>
            <a:spLocks noGrp="1"/>
          </p:cNvSpPr>
          <p:nvPr>
            <p:ph type="ftr" sz="quarter" idx="11"/>
          </p:nvPr>
        </p:nvSpPr>
        <p:spPr/>
        <p:txBody>
          <a:bodyPr/>
          <a:lstStyle>
            <a:lvl1pPr>
              <a:defRPr/>
            </a:lvl1pPr>
          </a:lstStyle>
          <a:p>
            <a:pPr>
              <a:defRPr/>
            </a:pPr>
            <a:endParaRPr lang="es-ES" altLang="en-US"/>
          </a:p>
        </p:txBody>
      </p:sp>
      <p:sp>
        <p:nvSpPr>
          <p:cNvPr id="4" name="Slide Number Placeholder 5"/>
          <p:cNvSpPr>
            <a:spLocks noGrp="1"/>
          </p:cNvSpPr>
          <p:nvPr>
            <p:ph type="sldNum" sz="quarter" idx="12"/>
          </p:nvPr>
        </p:nvSpPr>
        <p:spPr/>
        <p:txBody>
          <a:bodyPr/>
          <a:lstStyle>
            <a:lvl1pPr>
              <a:defRPr/>
            </a:lvl1pPr>
          </a:lstStyle>
          <a:p>
            <a:pPr>
              <a:defRPr/>
            </a:pPr>
            <a:fld id="{0A610FEB-8238-401D-B2BC-F2B1B1F9E2C5}" type="slidenum">
              <a:rPr lang="es-ES" altLang="en-US"/>
              <a:pPr>
                <a:defRPr/>
              </a:pPr>
              <a:t>‹#›</a:t>
            </a:fld>
            <a:endParaRPr lang="es-ES" altLang="en-US"/>
          </a:p>
        </p:txBody>
      </p:sp>
    </p:spTree>
    <p:extLst>
      <p:ext uri="{BB962C8B-B14F-4D97-AF65-F5344CB8AC3E}">
        <p14:creationId xmlns:p14="http://schemas.microsoft.com/office/powerpoint/2010/main" val="31135811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90" y="533400"/>
            <a:ext cx="4267200" cy="1524000"/>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200" y="533400"/>
            <a:ext cx="5918340" cy="54864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90" y="2209804"/>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s-ES" altLang="en-US"/>
          </a:p>
        </p:txBody>
      </p:sp>
      <p:sp>
        <p:nvSpPr>
          <p:cNvPr id="6" name="Footer Placeholder 4"/>
          <p:cNvSpPr>
            <a:spLocks noGrp="1"/>
          </p:cNvSpPr>
          <p:nvPr>
            <p:ph type="ftr" sz="quarter" idx="11"/>
          </p:nvPr>
        </p:nvSpPr>
        <p:spPr/>
        <p:txBody>
          <a:bodyPr/>
          <a:lstStyle>
            <a:lvl1pPr>
              <a:defRPr/>
            </a:lvl1pPr>
          </a:lstStyle>
          <a:p>
            <a:pPr>
              <a:defRPr/>
            </a:pPr>
            <a:endParaRPr lang="es-ES" altLang="en-US"/>
          </a:p>
        </p:txBody>
      </p:sp>
      <p:sp>
        <p:nvSpPr>
          <p:cNvPr id="7" name="Slide Number Placeholder 5"/>
          <p:cNvSpPr>
            <a:spLocks noGrp="1"/>
          </p:cNvSpPr>
          <p:nvPr>
            <p:ph type="sldNum" sz="quarter" idx="12"/>
          </p:nvPr>
        </p:nvSpPr>
        <p:spPr/>
        <p:txBody>
          <a:bodyPr/>
          <a:lstStyle>
            <a:lvl1pPr>
              <a:defRPr/>
            </a:lvl1pPr>
          </a:lstStyle>
          <a:p>
            <a:pPr>
              <a:defRPr/>
            </a:pPr>
            <a:fld id="{4A952395-ADC6-457E-9B8F-E3067C6F07BB}" type="slidenum">
              <a:rPr lang="es-ES" altLang="en-US"/>
              <a:pPr>
                <a:defRPr/>
              </a:pPr>
              <a:t>‹#›</a:t>
            </a:fld>
            <a:endParaRPr lang="es-ES" altLang="en-US"/>
          </a:p>
        </p:txBody>
      </p:sp>
    </p:spTree>
    <p:extLst>
      <p:ext uri="{BB962C8B-B14F-4D97-AF65-F5344CB8AC3E}">
        <p14:creationId xmlns:p14="http://schemas.microsoft.com/office/powerpoint/2010/main" val="357047587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1" y="1447800"/>
            <a:ext cx="4751010" cy="1143000"/>
          </a:xfrm>
        </p:spPr>
        <p:txBody>
          <a:bodyPr anchor="b"/>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994703" y="2743200"/>
            <a:ext cx="4752298"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endParaRPr lang="es-ES" altLang="en-US"/>
          </a:p>
        </p:txBody>
      </p:sp>
      <p:sp>
        <p:nvSpPr>
          <p:cNvPr id="6" name="Footer Placeholder 4"/>
          <p:cNvSpPr>
            <a:spLocks noGrp="1"/>
          </p:cNvSpPr>
          <p:nvPr>
            <p:ph type="ftr" sz="quarter" idx="15"/>
          </p:nvPr>
        </p:nvSpPr>
        <p:spPr/>
        <p:txBody>
          <a:bodyPr/>
          <a:lstStyle>
            <a:lvl1pPr>
              <a:defRPr/>
            </a:lvl1pPr>
          </a:lstStyle>
          <a:p>
            <a:pPr>
              <a:defRPr/>
            </a:pPr>
            <a:endParaRPr lang="es-ES" altLang="en-US"/>
          </a:p>
        </p:txBody>
      </p:sp>
      <p:sp>
        <p:nvSpPr>
          <p:cNvPr id="7" name="Slide Number Placeholder 5"/>
          <p:cNvSpPr>
            <a:spLocks noGrp="1"/>
          </p:cNvSpPr>
          <p:nvPr>
            <p:ph type="sldNum" sz="quarter" idx="16"/>
          </p:nvPr>
        </p:nvSpPr>
        <p:spPr/>
        <p:txBody>
          <a:bodyPr/>
          <a:lstStyle>
            <a:lvl1pPr>
              <a:defRPr/>
            </a:lvl1pPr>
          </a:lstStyle>
          <a:p>
            <a:pPr>
              <a:defRPr/>
            </a:pPr>
            <a:fld id="{69E3B02B-D181-4FAD-9147-3C4134A35D2F}" type="slidenum">
              <a:rPr lang="es-ES" altLang="en-US"/>
              <a:pPr>
                <a:defRPr/>
              </a:pPr>
              <a:t>‹#›</a:t>
            </a:fld>
            <a:endParaRPr lang="es-ES" altLang="en-US"/>
          </a:p>
        </p:txBody>
      </p:sp>
    </p:spTree>
    <p:extLst>
      <p:ext uri="{BB962C8B-B14F-4D97-AF65-F5344CB8AC3E}">
        <p14:creationId xmlns:p14="http://schemas.microsoft.com/office/powerpoint/2010/main" val="267907872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1"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9" name="Text Placeholder 9"/>
          <p:cNvSpPr>
            <a:spLocks noGrp="1"/>
          </p:cNvSpPr>
          <p:nvPr>
            <p:ph type="body" sz="quarter" idx="14"/>
          </p:nvPr>
        </p:nvSpPr>
        <p:spPr>
          <a:xfrm>
            <a:off x="1016003" y="3843867"/>
            <a:ext cx="970844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5" name="Date Placeholder 3"/>
          <p:cNvSpPr>
            <a:spLocks noGrp="1"/>
          </p:cNvSpPr>
          <p:nvPr>
            <p:ph type="dt" sz="half" idx="15"/>
          </p:nvPr>
        </p:nvSpPr>
        <p:spPr/>
        <p:txBody>
          <a:bodyPr/>
          <a:lstStyle>
            <a:lvl1pPr>
              <a:defRPr/>
            </a:lvl1pPr>
          </a:lstStyle>
          <a:p>
            <a:pPr>
              <a:defRPr/>
            </a:pPr>
            <a:endParaRPr lang="es-ES" altLang="en-US"/>
          </a:p>
        </p:txBody>
      </p:sp>
      <p:sp>
        <p:nvSpPr>
          <p:cNvPr id="7" name="Footer Placeholder 4"/>
          <p:cNvSpPr>
            <a:spLocks noGrp="1"/>
          </p:cNvSpPr>
          <p:nvPr>
            <p:ph type="ftr" sz="quarter" idx="16"/>
          </p:nvPr>
        </p:nvSpPr>
        <p:spPr/>
        <p:txBody>
          <a:bodyPr/>
          <a:lstStyle>
            <a:lvl1pPr>
              <a:defRPr/>
            </a:lvl1pPr>
          </a:lstStyle>
          <a:p>
            <a:pPr>
              <a:defRPr/>
            </a:pPr>
            <a:endParaRPr lang="es-ES" altLang="en-US"/>
          </a:p>
        </p:txBody>
      </p:sp>
      <p:sp>
        <p:nvSpPr>
          <p:cNvPr id="8" name="Slide Number Placeholder 5"/>
          <p:cNvSpPr>
            <a:spLocks noGrp="1"/>
          </p:cNvSpPr>
          <p:nvPr>
            <p:ph type="sldNum" sz="quarter" idx="17"/>
          </p:nvPr>
        </p:nvSpPr>
        <p:spPr/>
        <p:txBody>
          <a:bodyPr/>
          <a:lstStyle>
            <a:lvl1pPr>
              <a:defRPr/>
            </a:lvl1pPr>
          </a:lstStyle>
          <a:p>
            <a:pPr>
              <a:defRPr/>
            </a:pPr>
            <a:fld id="{0B07F420-BE2C-4E0D-8DE5-CBEE9F412353}" type="slidenum">
              <a:rPr lang="es-ES" altLang="en-US"/>
              <a:pPr>
                <a:defRPr/>
              </a:pPr>
              <a:t>‹#›</a:t>
            </a:fld>
            <a:endParaRPr lang="es-ES" altLang="en-US"/>
          </a:p>
        </p:txBody>
      </p:sp>
    </p:spTree>
    <p:extLst>
      <p:ext uri="{BB962C8B-B14F-4D97-AF65-F5344CB8AC3E}">
        <p14:creationId xmlns:p14="http://schemas.microsoft.com/office/powerpoint/2010/main" val="202573225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533400"/>
            <a:ext cx="10769600" cy="2895600"/>
          </a:xfrm>
        </p:spPr>
        <p:txBody>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1CEE5D39-8E90-492B-8802-094C590E6950}" type="slidenum">
              <a:rPr lang="es-ES" altLang="en-US"/>
              <a:pPr>
                <a:defRPr/>
              </a:pPr>
              <a:t>‹#›</a:t>
            </a:fld>
            <a:endParaRPr lang="es-ES" altLang="en-US"/>
          </a:p>
        </p:txBody>
      </p:sp>
    </p:spTree>
    <p:extLst>
      <p:ext uri="{BB962C8B-B14F-4D97-AF65-F5344CB8AC3E}">
        <p14:creationId xmlns:p14="http://schemas.microsoft.com/office/powerpoint/2010/main" val="98424637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1" y="7112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a:t>“</a:t>
            </a:r>
          </a:p>
        </p:txBody>
      </p:sp>
      <p:sp>
        <p:nvSpPr>
          <p:cNvPr id="6" name="TextBox 5"/>
          <p:cNvSpPr txBox="1">
            <a:spLocks noChangeArrowheads="1"/>
          </p:cNvSpPr>
          <p:nvPr/>
        </p:nvSpPr>
        <p:spPr bwMode="auto">
          <a:xfrm>
            <a:off x="10261601"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t>”</a:t>
            </a:r>
          </a:p>
        </p:txBody>
      </p:sp>
      <p:sp>
        <p:nvSpPr>
          <p:cNvPr id="2" name="Title 1"/>
          <p:cNvSpPr>
            <a:spLocks noGrp="1"/>
          </p:cNvSpPr>
          <p:nvPr>
            <p:ph type="title"/>
          </p:nvPr>
        </p:nvSpPr>
        <p:spPr>
          <a:xfrm>
            <a:off x="1141712" y="533400"/>
            <a:ext cx="9146383" cy="2895600"/>
          </a:xfrm>
        </p:spPr>
        <p:txBody>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0" y="3429000"/>
            <a:ext cx="8536623"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711201" y="4301070"/>
            <a:ext cx="8509815"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endParaRPr lang="es-ES" altLang="en-US"/>
          </a:p>
        </p:txBody>
      </p:sp>
      <p:sp>
        <p:nvSpPr>
          <p:cNvPr id="8" name="Footer Placeholder 4"/>
          <p:cNvSpPr>
            <a:spLocks noGrp="1"/>
          </p:cNvSpPr>
          <p:nvPr>
            <p:ph type="ftr" sz="quarter" idx="15"/>
          </p:nvPr>
        </p:nvSpPr>
        <p:spPr/>
        <p:txBody>
          <a:bodyPr/>
          <a:lstStyle>
            <a:lvl1pPr>
              <a:defRPr/>
            </a:lvl1pPr>
          </a:lstStyle>
          <a:p>
            <a:pPr>
              <a:defRPr/>
            </a:pPr>
            <a:endParaRPr lang="es-ES" altLang="en-US"/>
          </a:p>
        </p:txBody>
      </p:sp>
      <p:sp>
        <p:nvSpPr>
          <p:cNvPr id="9" name="Slide Number Placeholder 5"/>
          <p:cNvSpPr>
            <a:spLocks noGrp="1"/>
          </p:cNvSpPr>
          <p:nvPr>
            <p:ph type="sldNum" sz="quarter" idx="16"/>
          </p:nvPr>
        </p:nvSpPr>
        <p:spPr/>
        <p:txBody>
          <a:bodyPr/>
          <a:lstStyle>
            <a:lvl1pPr>
              <a:defRPr/>
            </a:lvl1pPr>
          </a:lstStyle>
          <a:p>
            <a:pPr>
              <a:defRPr/>
            </a:pPr>
            <a:fld id="{76A0B357-8E40-42F3-BFF1-FA9AD8BEA829}" type="slidenum">
              <a:rPr lang="es-ES" altLang="en-US"/>
              <a:pPr>
                <a:defRPr/>
              </a:pPr>
              <a:t>‹#›</a:t>
            </a:fld>
            <a:endParaRPr lang="es-ES" altLang="en-US"/>
          </a:p>
        </p:txBody>
      </p:sp>
    </p:spTree>
    <p:extLst>
      <p:ext uri="{BB962C8B-B14F-4D97-AF65-F5344CB8AC3E}">
        <p14:creationId xmlns:p14="http://schemas.microsoft.com/office/powerpoint/2010/main" val="122947178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2"/>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366798FB-2930-4146-86C5-27BC2A442FC9}" type="slidenum">
              <a:rPr lang="es-ES" altLang="en-US"/>
              <a:pPr>
                <a:defRPr/>
              </a:pPr>
              <a:t>‹#›</a:t>
            </a:fld>
            <a:endParaRPr lang="es-ES" altLang="en-US"/>
          </a:p>
        </p:txBody>
      </p:sp>
    </p:spTree>
    <p:extLst>
      <p:ext uri="{BB962C8B-B14F-4D97-AF65-F5344CB8AC3E}">
        <p14:creationId xmlns:p14="http://schemas.microsoft.com/office/powerpoint/2010/main" val="415188514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1" y="7112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a:t>“</a:t>
            </a:r>
          </a:p>
        </p:txBody>
      </p:sp>
      <p:sp>
        <p:nvSpPr>
          <p:cNvPr id="6" name="TextBox 5"/>
          <p:cNvSpPr txBox="1">
            <a:spLocks noChangeArrowheads="1"/>
          </p:cNvSpPr>
          <p:nvPr/>
        </p:nvSpPr>
        <p:spPr bwMode="auto">
          <a:xfrm>
            <a:off x="10261601"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t>”</a:t>
            </a:r>
          </a:p>
        </p:txBody>
      </p:sp>
      <p:sp>
        <p:nvSpPr>
          <p:cNvPr id="2" name="Title 1"/>
          <p:cNvSpPr>
            <a:spLocks noGrp="1"/>
          </p:cNvSpPr>
          <p:nvPr>
            <p:ph type="title"/>
          </p:nvPr>
        </p:nvSpPr>
        <p:spPr>
          <a:xfrm>
            <a:off x="1141713" y="533400"/>
            <a:ext cx="9146381" cy="2895600"/>
          </a:xfrm>
        </p:spPr>
        <p:txBody>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rtlCol="0" anchor="b">
            <a:normAutofit/>
          </a:bodyPr>
          <a:lstStyle>
            <a:lvl1pPr>
              <a:buNone/>
              <a:defRPr lang="en-US" sz="2000" b="0" cap="all"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711201"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endParaRPr lang="es-ES" altLang="en-US"/>
          </a:p>
        </p:txBody>
      </p:sp>
      <p:sp>
        <p:nvSpPr>
          <p:cNvPr id="8" name="Footer Placeholder 4"/>
          <p:cNvSpPr>
            <a:spLocks noGrp="1"/>
          </p:cNvSpPr>
          <p:nvPr>
            <p:ph type="ftr" sz="quarter" idx="15"/>
          </p:nvPr>
        </p:nvSpPr>
        <p:spPr/>
        <p:txBody>
          <a:bodyPr/>
          <a:lstStyle>
            <a:lvl1pPr>
              <a:defRPr/>
            </a:lvl1pPr>
          </a:lstStyle>
          <a:p>
            <a:pPr>
              <a:defRPr/>
            </a:pPr>
            <a:endParaRPr lang="es-ES" altLang="en-US"/>
          </a:p>
        </p:txBody>
      </p:sp>
      <p:sp>
        <p:nvSpPr>
          <p:cNvPr id="9" name="Slide Number Placeholder 5"/>
          <p:cNvSpPr>
            <a:spLocks noGrp="1"/>
          </p:cNvSpPr>
          <p:nvPr>
            <p:ph type="sldNum" sz="quarter" idx="16"/>
          </p:nvPr>
        </p:nvSpPr>
        <p:spPr/>
        <p:txBody>
          <a:bodyPr/>
          <a:lstStyle>
            <a:lvl1pPr>
              <a:defRPr/>
            </a:lvl1pPr>
          </a:lstStyle>
          <a:p>
            <a:pPr>
              <a:defRPr/>
            </a:pPr>
            <a:fld id="{E19076BE-823B-4525-ADE9-DBFAD395DF46}" type="slidenum">
              <a:rPr lang="es-ES" altLang="en-US"/>
              <a:pPr>
                <a:defRPr/>
              </a:pPr>
              <a:t>‹#›</a:t>
            </a:fld>
            <a:endParaRPr lang="es-ES" altLang="en-US"/>
          </a:p>
        </p:txBody>
      </p:sp>
    </p:spTree>
    <p:extLst>
      <p:ext uri="{BB962C8B-B14F-4D97-AF65-F5344CB8AC3E}">
        <p14:creationId xmlns:p14="http://schemas.microsoft.com/office/powerpoint/2010/main" val="309412239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rtlCol="0" anchor="b">
            <a:normAutofit/>
          </a:bodyPr>
          <a:lstStyle>
            <a:lvl1pPr>
              <a:buNone/>
              <a:defRPr lang="en-US" sz="2000" b="0" cap="all"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711201" y="4766737"/>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endParaRPr lang="es-ES" altLang="en-US"/>
          </a:p>
        </p:txBody>
      </p:sp>
      <p:sp>
        <p:nvSpPr>
          <p:cNvPr id="6" name="Footer Placeholder 4"/>
          <p:cNvSpPr>
            <a:spLocks noGrp="1"/>
          </p:cNvSpPr>
          <p:nvPr>
            <p:ph type="ftr" sz="quarter" idx="15"/>
          </p:nvPr>
        </p:nvSpPr>
        <p:spPr/>
        <p:txBody>
          <a:bodyPr/>
          <a:lstStyle>
            <a:lvl1pPr>
              <a:defRPr/>
            </a:lvl1pPr>
          </a:lstStyle>
          <a:p>
            <a:pPr>
              <a:defRPr/>
            </a:pPr>
            <a:endParaRPr lang="es-ES" altLang="en-US"/>
          </a:p>
        </p:txBody>
      </p:sp>
      <p:sp>
        <p:nvSpPr>
          <p:cNvPr id="7" name="Slide Number Placeholder 5"/>
          <p:cNvSpPr>
            <a:spLocks noGrp="1"/>
          </p:cNvSpPr>
          <p:nvPr>
            <p:ph type="sldNum" sz="quarter" idx="16"/>
          </p:nvPr>
        </p:nvSpPr>
        <p:spPr/>
        <p:txBody>
          <a:bodyPr/>
          <a:lstStyle>
            <a:lvl1pPr>
              <a:defRPr/>
            </a:lvl1pPr>
          </a:lstStyle>
          <a:p>
            <a:pPr>
              <a:defRPr/>
            </a:pPr>
            <a:fld id="{6F804139-027E-4483-BF91-D199C309C04C}" type="slidenum">
              <a:rPr lang="es-ES" altLang="en-US"/>
              <a:pPr>
                <a:defRPr/>
              </a:pPr>
              <a:t>‹#›</a:t>
            </a:fld>
            <a:endParaRPr lang="es-ES" altLang="en-US"/>
          </a:p>
        </p:txBody>
      </p:sp>
    </p:spTree>
    <p:extLst>
      <p:ext uri="{BB962C8B-B14F-4D97-AF65-F5344CB8AC3E}">
        <p14:creationId xmlns:p14="http://schemas.microsoft.com/office/powerpoint/2010/main" val="34490563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97E4B621-81AA-402E-A48A-C142534B4071}" type="slidenum">
              <a:rPr lang="es-ES" altLang="en-US"/>
              <a:pPr>
                <a:defRPr/>
              </a:pPr>
              <a:t>‹#›</a:t>
            </a:fld>
            <a:endParaRPr lang="es-ES" altLang="en-US"/>
          </a:p>
        </p:txBody>
      </p:sp>
    </p:spTree>
    <p:extLst>
      <p:ext uri="{BB962C8B-B14F-4D97-AF65-F5344CB8AC3E}">
        <p14:creationId xmlns:p14="http://schemas.microsoft.com/office/powerpoint/2010/main" val="11596924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53305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0"/>
            <a:ext cx="7800016"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689690BA-D289-4A12-95AB-F4984ED27FB0}" type="slidenum">
              <a:rPr lang="es-ES" altLang="en-US"/>
              <a:pPr>
                <a:defRPr/>
              </a:pPr>
              <a:t>‹#›</a:t>
            </a:fld>
            <a:endParaRPr lang="es-ES" altLang="en-US"/>
          </a:p>
        </p:txBody>
      </p:sp>
    </p:spTree>
    <p:extLst>
      <p:ext uri="{BB962C8B-B14F-4D97-AF65-F5344CB8AC3E}">
        <p14:creationId xmlns:p14="http://schemas.microsoft.com/office/powerpoint/2010/main" val="55764625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181344" y="2784475"/>
            <a:ext cx="5023104"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6181344" y="4497070"/>
            <a:ext cx="5023104"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986367" y="2784475"/>
            <a:ext cx="5023104"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986367" y="4497070"/>
            <a:ext cx="5023104"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4"/>
          <p:cNvSpPr>
            <a:spLocks noGrp="1"/>
          </p:cNvSpPr>
          <p:nvPr>
            <p:ph type="dt" sz="half" idx="16"/>
          </p:nvPr>
        </p:nvSpPr>
        <p:spPr/>
        <p:txBody>
          <a:bodyPr/>
          <a:lstStyle>
            <a:lvl1pPr>
              <a:defRPr/>
            </a:lvl1pPr>
          </a:lstStyle>
          <a:p>
            <a:pPr>
              <a:defRPr/>
            </a:pPr>
            <a:fld id="{3406BEC0-B397-4C15-8EF8-0283BDF77264}" type="datetimeFigureOut">
              <a:rPr lang="en-US"/>
              <a:pPr>
                <a:defRPr/>
              </a:pPr>
              <a:t>4/3/2023</a:t>
            </a:fld>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2" name="Slide Number Placeholder 6"/>
          <p:cNvSpPr>
            <a:spLocks noGrp="1"/>
          </p:cNvSpPr>
          <p:nvPr>
            <p:ph type="sldNum" sz="quarter" idx="18"/>
          </p:nvPr>
        </p:nvSpPr>
        <p:spPr/>
        <p:txBody>
          <a:bodyPr/>
          <a:lstStyle>
            <a:lvl1pPr>
              <a:defRPr/>
            </a:lvl1pPr>
          </a:lstStyle>
          <a:p>
            <a:pPr>
              <a:defRPr/>
            </a:pPr>
            <a:fld id="{04AB79B3-CE2D-43C6-9DBC-F04D69274957}" type="slidenum">
              <a:rPr lang="en-US"/>
              <a:pPr>
                <a:defRPr/>
              </a:pPr>
              <a:t>‹#›</a:t>
            </a:fld>
            <a:endParaRPr lang="en-US"/>
          </a:p>
        </p:txBody>
      </p:sp>
    </p:spTree>
    <p:extLst>
      <p:ext uri="{BB962C8B-B14F-4D97-AF65-F5344CB8AC3E}">
        <p14:creationId xmlns:p14="http://schemas.microsoft.com/office/powerpoint/2010/main" val="34621926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with Pictur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10354" y="5637364"/>
            <a:ext cx="6524447" cy="534836"/>
          </a:xfrm>
        </p:spPr>
        <p:txBody>
          <a:bodyPr>
            <a:normAutofit/>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Picture Placeholder 7"/>
          <p:cNvSpPr>
            <a:spLocks noGrp="1"/>
          </p:cNvSpPr>
          <p:nvPr>
            <p:ph type="pic" sz="quarter" idx="13"/>
          </p:nvPr>
        </p:nvSpPr>
        <p:spPr>
          <a:xfrm>
            <a:off x="5151119" y="342900"/>
            <a:ext cx="6583681" cy="3840480"/>
          </a:xfrm>
          <a:solidFill>
            <a:schemeClr val="bg1">
              <a:lumMod val="50000"/>
              <a:lumOff val="50000"/>
            </a:schemeClr>
          </a:solidFill>
          <a:ln w="63500">
            <a:solidFill>
              <a:schemeClr val="bg1"/>
            </a:solidFill>
            <a:miter lim="800000"/>
          </a:ln>
        </p:spPr>
        <p:txBody>
          <a:bodyPr tIns="365760" rtlCol="0">
            <a:normAutofit/>
          </a:bodyPr>
          <a:lstStyle>
            <a:lvl1pPr marL="0" indent="0" algn="ctr">
              <a:buNone/>
              <a:defRPr/>
            </a:lvl1pPr>
          </a:lstStyle>
          <a:p>
            <a:pPr lvl="0"/>
            <a:r>
              <a:rPr lang="en-US" noProof="0"/>
              <a:t>Click icon to add picture</a:t>
            </a:r>
          </a:p>
        </p:txBody>
      </p:sp>
      <p:sp>
        <p:nvSpPr>
          <p:cNvPr id="9" name="Picture Placeholder 7"/>
          <p:cNvSpPr>
            <a:spLocks noGrp="1"/>
          </p:cNvSpPr>
          <p:nvPr>
            <p:ph type="pic" sz="quarter" idx="14"/>
          </p:nvPr>
        </p:nvSpPr>
        <p:spPr>
          <a:xfrm rot="21360920">
            <a:off x="630474" y="924313"/>
            <a:ext cx="3840480" cy="5120640"/>
          </a:xfrm>
          <a:solidFill>
            <a:schemeClr val="bg1">
              <a:lumMod val="50000"/>
              <a:lumOff val="50000"/>
            </a:schemeClr>
          </a:solidFill>
          <a:ln w="63500">
            <a:solidFill>
              <a:schemeClr val="bg1"/>
            </a:solidFill>
            <a:miter lim="800000"/>
          </a:ln>
        </p:spPr>
        <p:txBody>
          <a:bodyPr tIns="365760" rtlCol="0">
            <a:normAutofit/>
          </a:bodyPr>
          <a:lstStyle>
            <a:lvl1pPr marL="0" indent="0" algn="ctr">
              <a:buNone/>
              <a:defRPr/>
            </a:lvl1pPr>
          </a:lstStyle>
          <a:p>
            <a:pPr lvl="0"/>
            <a:r>
              <a:rPr lang="en-US" noProof="0"/>
              <a:t>Click icon to add picture</a:t>
            </a:r>
          </a:p>
        </p:txBody>
      </p:sp>
      <p:sp>
        <p:nvSpPr>
          <p:cNvPr id="2" name="Title 1"/>
          <p:cNvSpPr>
            <a:spLocks noGrp="1"/>
          </p:cNvSpPr>
          <p:nvPr>
            <p:ph type="ctrTitle"/>
          </p:nvPr>
        </p:nvSpPr>
        <p:spPr>
          <a:xfrm>
            <a:off x="5210354" y="4200633"/>
            <a:ext cx="6524447" cy="1370190"/>
          </a:xfrm>
        </p:spPr>
        <p:txBody>
          <a:bodyPr anchor="b"/>
          <a:lstStyle>
            <a:lvl1pPr algn="l">
              <a:defRPr sz="3300">
                <a:solidFill>
                  <a:schemeClr val="accent1"/>
                </a:solidFill>
              </a:defRPr>
            </a:lvl1pPr>
          </a:lstStyle>
          <a:p>
            <a:r>
              <a:rPr lang="en-US"/>
              <a:t>Click to edit Master title style</a:t>
            </a:r>
          </a:p>
        </p:txBody>
      </p:sp>
      <p:sp>
        <p:nvSpPr>
          <p:cNvPr id="6" name="Date Placeholder 3"/>
          <p:cNvSpPr>
            <a:spLocks noGrp="1"/>
          </p:cNvSpPr>
          <p:nvPr>
            <p:ph type="dt" sz="half" idx="15"/>
          </p:nvPr>
        </p:nvSpPr>
        <p:spPr/>
        <p:txBody>
          <a:bodyPr/>
          <a:lstStyle>
            <a:lvl1pPr>
              <a:defRPr/>
            </a:lvl1pPr>
          </a:lstStyle>
          <a:p>
            <a:pPr>
              <a:defRPr/>
            </a:pPr>
            <a:fld id="{DBFA9B1E-4D06-4AA4-9CB0-58F877E4C76D}" type="datetimeFigureOut">
              <a:rPr lang="en-US"/>
              <a:pPr>
                <a:defRPr/>
              </a:pPr>
              <a:t>4/3/2023</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10" name="Slide Number Placeholder 5"/>
          <p:cNvSpPr>
            <a:spLocks noGrp="1"/>
          </p:cNvSpPr>
          <p:nvPr>
            <p:ph type="sldNum" sz="quarter" idx="17"/>
          </p:nvPr>
        </p:nvSpPr>
        <p:spPr/>
        <p:txBody>
          <a:bodyPr/>
          <a:lstStyle>
            <a:lvl1pPr>
              <a:defRPr/>
            </a:lvl1pPr>
          </a:lstStyle>
          <a:p>
            <a:pPr>
              <a:defRPr/>
            </a:pPr>
            <a:fld id="{6A0F60D6-8527-4A23-BADC-0705618414AA}" type="slidenum">
              <a:rPr lang="en-US"/>
              <a:pPr>
                <a:defRPr/>
              </a:pPr>
              <a:t>‹#›</a:t>
            </a:fld>
            <a:endParaRPr lang="en-US"/>
          </a:p>
        </p:txBody>
      </p:sp>
    </p:spTree>
    <p:extLst>
      <p:ext uri="{BB962C8B-B14F-4D97-AF65-F5344CB8AC3E}">
        <p14:creationId xmlns:p14="http://schemas.microsoft.com/office/powerpoint/2010/main" val="417997781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2"/>
            <a:ext cx="10972801" cy="103663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600200"/>
            <a:ext cx="53848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7050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C113C3-664A-0C35-BAD5-68CCF48AFE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653F98-8556-2CD9-C989-BD703273F8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938FAC0-AA5B-9E46-EBF7-4917725F9F52}"/>
              </a:ext>
            </a:extLst>
          </p:cNvPr>
          <p:cNvSpPr>
            <a:spLocks noGrp="1" noChangeArrowheads="1"/>
          </p:cNvSpPr>
          <p:nvPr>
            <p:ph type="sldNum" sz="quarter" idx="12"/>
          </p:nvPr>
        </p:nvSpPr>
        <p:spPr>
          <a:ln/>
        </p:spPr>
        <p:txBody>
          <a:bodyPr/>
          <a:lstStyle>
            <a:lvl1pPr>
              <a:defRPr/>
            </a:lvl1pPr>
          </a:lstStyle>
          <a:p>
            <a:fld id="{5F568999-2BB4-4CED-9B30-BB9A5698D66D}" type="slidenum">
              <a:rPr lang="en-US" altLang="en-US"/>
              <a:pPr/>
              <a:t>‹#›</a:t>
            </a:fld>
            <a:endParaRPr lang="en-US" altLang="en-US"/>
          </a:p>
        </p:txBody>
      </p:sp>
    </p:spTree>
    <p:extLst>
      <p:ext uri="{BB962C8B-B14F-4D97-AF65-F5344CB8AC3E}">
        <p14:creationId xmlns:p14="http://schemas.microsoft.com/office/powerpoint/2010/main" val="358781786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CA04BC-3321-EDAB-CECE-4DADA13224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7A6007-E84B-F9B9-DC1F-4E6F8D76FC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6EF051-A9CD-9370-D743-53A38B168AD8}"/>
              </a:ext>
            </a:extLst>
          </p:cNvPr>
          <p:cNvSpPr>
            <a:spLocks noGrp="1" noChangeArrowheads="1"/>
          </p:cNvSpPr>
          <p:nvPr>
            <p:ph type="sldNum" sz="quarter" idx="12"/>
          </p:nvPr>
        </p:nvSpPr>
        <p:spPr>
          <a:ln/>
        </p:spPr>
        <p:txBody>
          <a:bodyPr/>
          <a:lstStyle>
            <a:lvl1pPr>
              <a:defRPr/>
            </a:lvl1pPr>
          </a:lstStyle>
          <a:p>
            <a:fld id="{F6ED2551-1FA2-4828-B560-4DA864250F07}" type="slidenum">
              <a:rPr lang="en-US" altLang="en-US"/>
              <a:pPr/>
              <a:t>‹#›</a:t>
            </a:fld>
            <a:endParaRPr lang="en-US" altLang="en-US"/>
          </a:p>
        </p:txBody>
      </p:sp>
    </p:spTree>
    <p:extLst>
      <p:ext uri="{BB962C8B-B14F-4D97-AF65-F5344CB8AC3E}">
        <p14:creationId xmlns:p14="http://schemas.microsoft.com/office/powerpoint/2010/main" val="236879942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391C6D0-B6A2-81E7-C084-2A104028A1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068D518-B023-1B98-E7CB-DE55A00B4B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746FFB-16E8-81F9-699A-0F5A16B41E62}"/>
              </a:ext>
            </a:extLst>
          </p:cNvPr>
          <p:cNvSpPr>
            <a:spLocks noGrp="1" noChangeArrowheads="1"/>
          </p:cNvSpPr>
          <p:nvPr>
            <p:ph type="sldNum" sz="quarter" idx="12"/>
          </p:nvPr>
        </p:nvSpPr>
        <p:spPr>
          <a:ln/>
        </p:spPr>
        <p:txBody>
          <a:bodyPr/>
          <a:lstStyle>
            <a:lvl1pPr>
              <a:defRPr/>
            </a:lvl1pPr>
          </a:lstStyle>
          <a:p>
            <a:fld id="{52884723-DA59-47D3-91F8-6CC85466415F}" type="slidenum">
              <a:rPr lang="en-US" altLang="en-US"/>
              <a:pPr/>
              <a:t>‹#›</a:t>
            </a:fld>
            <a:endParaRPr lang="en-US" altLang="en-US"/>
          </a:p>
        </p:txBody>
      </p:sp>
    </p:spTree>
    <p:extLst>
      <p:ext uri="{BB962C8B-B14F-4D97-AF65-F5344CB8AC3E}">
        <p14:creationId xmlns:p14="http://schemas.microsoft.com/office/powerpoint/2010/main" val="202634856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E026FC-7FFA-5C4C-C7A7-4D6A3D0E5B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94F7CEE-9316-28D6-1931-0B1D016C74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59E2513-CE2E-4033-2B5A-2937A52D6EB5}"/>
              </a:ext>
            </a:extLst>
          </p:cNvPr>
          <p:cNvSpPr>
            <a:spLocks noGrp="1" noChangeArrowheads="1"/>
          </p:cNvSpPr>
          <p:nvPr>
            <p:ph type="sldNum" sz="quarter" idx="12"/>
          </p:nvPr>
        </p:nvSpPr>
        <p:spPr>
          <a:ln/>
        </p:spPr>
        <p:txBody>
          <a:bodyPr/>
          <a:lstStyle>
            <a:lvl1pPr>
              <a:defRPr/>
            </a:lvl1pPr>
          </a:lstStyle>
          <a:p>
            <a:fld id="{808FEE2E-C6AC-4B8B-A546-2E455985A47A}" type="slidenum">
              <a:rPr lang="en-US" altLang="en-US"/>
              <a:pPr/>
              <a:t>‹#›</a:t>
            </a:fld>
            <a:endParaRPr lang="en-US" altLang="en-US"/>
          </a:p>
        </p:txBody>
      </p:sp>
    </p:spTree>
    <p:extLst>
      <p:ext uri="{BB962C8B-B14F-4D97-AF65-F5344CB8AC3E}">
        <p14:creationId xmlns:p14="http://schemas.microsoft.com/office/powerpoint/2010/main" val="284225921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1DEC6C-8AAA-1825-B6C3-D777B5695D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8953B2F-E401-AD30-19A9-D4113C985C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B1A2459-A171-C156-9FCF-53C386C366A4}"/>
              </a:ext>
            </a:extLst>
          </p:cNvPr>
          <p:cNvSpPr>
            <a:spLocks noGrp="1" noChangeArrowheads="1"/>
          </p:cNvSpPr>
          <p:nvPr>
            <p:ph type="sldNum" sz="quarter" idx="12"/>
          </p:nvPr>
        </p:nvSpPr>
        <p:spPr>
          <a:ln/>
        </p:spPr>
        <p:txBody>
          <a:bodyPr/>
          <a:lstStyle>
            <a:lvl1pPr>
              <a:defRPr/>
            </a:lvl1pPr>
          </a:lstStyle>
          <a:p>
            <a:fld id="{D18B6211-51B6-4896-83CC-ABC7F22F2F9B}" type="slidenum">
              <a:rPr lang="en-US" altLang="en-US"/>
              <a:pPr/>
              <a:t>‹#›</a:t>
            </a:fld>
            <a:endParaRPr lang="en-US" altLang="en-US"/>
          </a:p>
        </p:txBody>
      </p:sp>
    </p:spTree>
    <p:extLst>
      <p:ext uri="{BB962C8B-B14F-4D97-AF65-F5344CB8AC3E}">
        <p14:creationId xmlns:p14="http://schemas.microsoft.com/office/powerpoint/2010/main" val="150450760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6F4C14-8269-94D9-4181-BC0D643AE1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298A24A-2703-6096-2741-C43CCBBD65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A57F334-2797-E63E-4577-82886238A1C2}"/>
              </a:ext>
            </a:extLst>
          </p:cNvPr>
          <p:cNvSpPr>
            <a:spLocks noGrp="1" noChangeArrowheads="1"/>
          </p:cNvSpPr>
          <p:nvPr>
            <p:ph type="sldNum" sz="quarter" idx="12"/>
          </p:nvPr>
        </p:nvSpPr>
        <p:spPr>
          <a:ln/>
        </p:spPr>
        <p:txBody>
          <a:bodyPr/>
          <a:lstStyle>
            <a:lvl1pPr>
              <a:defRPr/>
            </a:lvl1pPr>
          </a:lstStyle>
          <a:p>
            <a:fld id="{FE5DD2FA-6FF1-453F-A77A-86B777BAD29C}" type="slidenum">
              <a:rPr lang="en-US" altLang="en-US"/>
              <a:pPr/>
              <a:t>‹#›</a:t>
            </a:fld>
            <a:endParaRPr lang="en-US" altLang="en-US"/>
          </a:p>
        </p:txBody>
      </p:sp>
    </p:spTree>
    <p:extLst>
      <p:ext uri="{BB962C8B-B14F-4D97-AF65-F5344CB8AC3E}">
        <p14:creationId xmlns:p14="http://schemas.microsoft.com/office/powerpoint/2010/main" val="26610066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81975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BE3C63-4C48-238E-43B3-1E4A528150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5DACE55-2C13-83BD-B05E-F075F090EC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84350A3-828D-86DE-0B6D-311E3666DC15}"/>
              </a:ext>
            </a:extLst>
          </p:cNvPr>
          <p:cNvSpPr>
            <a:spLocks noGrp="1" noChangeArrowheads="1"/>
          </p:cNvSpPr>
          <p:nvPr>
            <p:ph type="sldNum" sz="quarter" idx="12"/>
          </p:nvPr>
        </p:nvSpPr>
        <p:spPr>
          <a:ln/>
        </p:spPr>
        <p:txBody>
          <a:bodyPr/>
          <a:lstStyle>
            <a:lvl1pPr>
              <a:defRPr/>
            </a:lvl1pPr>
          </a:lstStyle>
          <a:p>
            <a:fld id="{7706CDEF-1E9C-4B27-8E40-557CBA5DB0E1}" type="slidenum">
              <a:rPr lang="en-US" altLang="en-US"/>
              <a:pPr/>
              <a:t>‹#›</a:t>
            </a:fld>
            <a:endParaRPr lang="en-US" altLang="en-US"/>
          </a:p>
        </p:txBody>
      </p:sp>
    </p:spTree>
    <p:extLst>
      <p:ext uri="{BB962C8B-B14F-4D97-AF65-F5344CB8AC3E}">
        <p14:creationId xmlns:p14="http://schemas.microsoft.com/office/powerpoint/2010/main" val="2032483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72C3B5-1FEF-3492-810A-7B4BF698EB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FB8E54-568F-BA5D-A80B-A71F7D912C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2EF4099-6290-912A-FAA7-4A728EA5F99F}"/>
              </a:ext>
            </a:extLst>
          </p:cNvPr>
          <p:cNvSpPr>
            <a:spLocks noGrp="1" noChangeArrowheads="1"/>
          </p:cNvSpPr>
          <p:nvPr>
            <p:ph type="sldNum" sz="quarter" idx="12"/>
          </p:nvPr>
        </p:nvSpPr>
        <p:spPr>
          <a:ln/>
        </p:spPr>
        <p:txBody>
          <a:bodyPr/>
          <a:lstStyle>
            <a:lvl1pPr>
              <a:defRPr/>
            </a:lvl1pPr>
          </a:lstStyle>
          <a:p>
            <a:fld id="{6CD46184-C71C-4EEF-98F9-7FE70AF4248B}" type="slidenum">
              <a:rPr lang="en-US" altLang="en-US"/>
              <a:pPr/>
              <a:t>‹#›</a:t>
            </a:fld>
            <a:endParaRPr lang="en-US" altLang="en-US"/>
          </a:p>
        </p:txBody>
      </p:sp>
    </p:spTree>
    <p:extLst>
      <p:ext uri="{BB962C8B-B14F-4D97-AF65-F5344CB8AC3E}">
        <p14:creationId xmlns:p14="http://schemas.microsoft.com/office/powerpoint/2010/main" val="288523376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903D2E-1253-E88C-1769-DB1D243879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694731-C99D-78D4-A9C7-7B12138688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D228F43-C9C2-532E-7B2F-ADB6A11ABC2E}"/>
              </a:ext>
            </a:extLst>
          </p:cNvPr>
          <p:cNvSpPr>
            <a:spLocks noGrp="1" noChangeArrowheads="1"/>
          </p:cNvSpPr>
          <p:nvPr>
            <p:ph type="sldNum" sz="quarter" idx="12"/>
          </p:nvPr>
        </p:nvSpPr>
        <p:spPr>
          <a:ln/>
        </p:spPr>
        <p:txBody>
          <a:bodyPr/>
          <a:lstStyle>
            <a:lvl1pPr>
              <a:defRPr/>
            </a:lvl1pPr>
          </a:lstStyle>
          <a:p>
            <a:fld id="{20D29022-FA73-4B6E-BC97-41A3A6A57009}" type="slidenum">
              <a:rPr lang="en-US" altLang="en-US"/>
              <a:pPr/>
              <a:t>‹#›</a:t>
            </a:fld>
            <a:endParaRPr lang="en-US" altLang="en-US"/>
          </a:p>
        </p:txBody>
      </p:sp>
    </p:spTree>
    <p:extLst>
      <p:ext uri="{BB962C8B-B14F-4D97-AF65-F5344CB8AC3E}">
        <p14:creationId xmlns:p14="http://schemas.microsoft.com/office/powerpoint/2010/main" val="12882546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DF8724-3C30-F797-E185-AEC7B097EF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02D016-9F18-C23E-1914-AE715B86D5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FBE998-2E05-F3A6-454C-B662749CCA73}"/>
              </a:ext>
            </a:extLst>
          </p:cNvPr>
          <p:cNvSpPr>
            <a:spLocks noGrp="1" noChangeArrowheads="1"/>
          </p:cNvSpPr>
          <p:nvPr>
            <p:ph type="sldNum" sz="quarter" idx="12"/>
          </p:nvPr>
        </p:nvSpPr>
        <p:spPr>
          <a:ln/>
        </p:spPr>
        <p:txBody>
          <a:bodyPr/>
          <a:lstStyle>
            <a:lvl1pPr>
              <a:defRPr/>
            </a:lvl1pPr>
          </a:lstStyle>
          <a:p>
            <a:fld id="{07DC16E0-7457-4ACE-AFB6-E6ED002C7E27}" type="slidenum">
              <a:rPr lang="en-US" altLang="en-US"/>
              <a:pPr/>
              <a:t>‹#›</a:t>
            </a:fld>
            <a:endParaRPr lang="en-US" altLang="en-US"/>
          </a:p>
        </p:txBody>
      </p:sp>
    </p:spTree>
    <p:extLst>
      <p:ext uri="{BB962C8B-B14F-4D97-AF65-F5344CB8AC3E}">
        <p14:creationId xmlns:p14="http://schemas.microsoft.com/office/powerpoint/2010/main" val="5428989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7145D0-A1FF-60EA-25EE-EAEB301B9D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7263F2-78DD-7EDF-1616-17CCE90BC3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37B67DC-911B-CD17-6E33-75048CBA90B9}"/>
              </a:ext>
            </a:extLst>
          </p:cNvPr>
          <p:cNvSpPr>
            <a:spLocks noGrp="1" noChangeArrowheads="1"/>
          </p:cNvSpPr>
          <p:nvPr>
            <p:ph type="sldNum" sz="quarter" idx="12"/>
          </p:nvPr>
        </p:nvSpPr>
        <p:spPr>
          <a:ln/>
        </p:spPr>
        <p:txBody>
          <a:bodyPr/>
          <a:lstStyle>
            <a:lvl1pPr>
              <a:defRPr/>
            </a:lvl1pPr>
          </a:lstStyle>
          <a:p>
            <a:fld id="{74CE194C-2879-4BDF-BBF9-820F30B25A5F}" type="slidenum">
              <a:rPr lang="en-US" altLang="en-US"/>
              <a:pPr/>
              <a:t>‹#›</a:t>
            </a:fld>
            <a:endParaRPr lang="en-US" altLang="en-US"/>
          </a:p>
        </p:txBody>
      </p:sp>
    </p:spTree>
    <p:extLst>
      <p:ext uri="{BB962C8B-B14F-4D97-AF65-F5344CB8AC3E}">
        <p14:creationId xmlns:p14="http://schemas.microsoft.com/office/powerpoint/2010/main" val="39443517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6554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13997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93825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41251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4/3/2023</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37272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4/3/2023</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309739927"/>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13" r:id="rId6"/>
    <p:sldLayoutId id="2147483709" r:id="rId7"/>
    <p:sldLayoutId id="2147483710" r:id="rId8"/>
    <p:sldLayoutId id="2147483711" r:id="rId9"/>
    <p:sldLayoutId id="2147483712" r:id="rId10"/>
    <p:sldLayoutId id="2147483714" r:id="rId11"/>
    <p:sldLayoutId id="2147483721" r:id="rId12"/>
    <p:sldLayoutId id="2147483722" r:id="rId13"/>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8894233" y="3894138"/>
            <a:ext cx="3293534"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71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711201" y="533400"/>
            <a:ext cx="8739717"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906000" y="6172202"/>
            <a:ext cx="1602317"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s-ES" altLang="en-US"/>
          </a:p>
        </p:txBody>
      </p:sp>
      <p:sp>
        <p:nvSpPr>
          <p:cNvPr id="5" name="Footer Placeholder 4"/>
          <p:cNvSpPr>
            <a:spLocks noGrp="1"/>
          </p:cNvSpPr>
          <p:nvPr>
            <p:ph type="ftr" sz="quarter" idx="3"/>
          </p:nvPr>
        </p:nvSpPr>
        <p:spPr>
          <a:xfrm>
            <a:off x="711201" y="6172202"/>
            <a:ext cx="7749117"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s-ES" altLang="en-US"/>
          </a:p>
        </p:txBody>
      </p:sp>
      <p:sp>
        <p:nvSpPr>
          <p:cNvPr id="6" name="Slide Number Placeholder 5"/>
          <p:cNvSpPr>
            <a:spLocks noGrp="1"/>
          </p:cNvSpPr>
          <p:nvPr>
            <p:ph type="sldNum" sz="quarter" idx="4"/>
          </p:nvPr>
        </p:nvSpPr>
        <p:spPr>
          <a:xfrm>
            <a:off x="10365317" y="5578477"/>
            <a:ext cx="1143000" cy="669925"/>
          </a:xfrm>
          <a:prstGeom prst="rect">
            <a:avLst/>
          </a:prstGeom>
        </p:spPr>
        <p:txBody>
          <a:bodyPr vert="horz" lIns="91440" tIns="45720" rIns="91440" bIns="45720" rtlCol="0" anchor="b"/>
          <a:lstStyle>
            <a:lvl1pPr algn="r" eaLnBrk="1" fontAlgn="auto" hangingPunct="1">
              <a:spcBef>
                <a:spcPts val="0"/>
              </a:spcBef>
              <a:spcAft>
                <a:spcPts val="0"/>
              </a:spcAft>
              <a:defRPr sz="2800" b="0" i="0">
                <a:solidFill>
                  <a:schemeClr val="bg2">
                    <a:lumMod val="50000"/>
                  </a:schemeClr>
                </a:solidFill>
                <a:effectLst/>
                <a:latin typeface="+mn-lt"/>
              </a:defRPr>
            </a:lvl1pPr>
          </a:lstStyle>
          <a:p>
            <a:pPr>
              <a:defRPr/>
            </a:pPr>
            <a:fld id="{2F9A93E0-4625-41B7-A5E8-5F4F080A3BC1}" type="slidenum">
              <a:rPr lang="es-ES" altLang="en-US"/>
              <a:pPr>
                <a:defRPr/>
              </a:pPr>
              <a:t>‹#›</a:t>
            </a:fld>
            <a:endParaRPr lang="es-ES" altLang="en-US"/>
          </a:p>
        </p:txBody>
      </p:sp>
    </p:spTree>
    <p:extLst>
      <p:ext uri="{BB962C8B-B14F-4D97-AF65-F5344CB8AC3E}">
        <p14:creationId xmlns:p14="http://schemas.microsoft.com/office/powerpoint/2010/main" val="770647499"/>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transition spd="med">
    <p:fade/>
  </p:transition>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DB30EDA-F57D-38C5-0B0D-E70400EF2F1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A13173D-7346-23A8-B6F9-438FA3260D7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8180" name="Rectangle 4">
            <a:extLst>
              <a:ext uri="{FF2B5EF4-FFF2-40B4-BE49-F238E27FC236}">
                <a16:creationId xmlns:a16="http://schemas.microsoft.com/office/drawing/2014/main" id="{81D281C2-D1B4-B813-38E2-801BAE7E7F7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ltLang="en-US"/>
          </a:p>
        </p:txBody>
      </p:sp>
      <p:sp>
        <p:nvSpPr>
          <p:cNvPr id="178181" name="Rectangle 5">
            <a:extLst>
              <a:ext uri="{FF2B5EF4-FFF2-40B4-BE49-F238E27FC236}">
                <a16:creationId xmlns:a16="http://schemas.microsoft.com/office/drawing/2014/main" id="{C8ACA73C-278A-D287-6AC8-7CB0A6B758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ltLang="en-US"/>
          </a:p>
        </p:txBody>
      </p:sp>
      <p:sp>
        <p:nvSpPr>
          <p:cNvPr id="178182" name="Rectangle 6">
            <a:extLst>
              <a:ext uri="{FF2B5EF4-FFF2-40B4-BE49-F238E27FC236}">
                <a16:creationId xmlns:a16="http://schemas.microsoft.com/office/drawing/2014/main" id="{4C1C188D-4F25-055B-D656-4C3F37AE412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62F2788F-6D1E-4D41-9941-999423B07A29}" type="slidenum">
              <a:rPr lang="en-US" altLang="en-US"/>
              <a:pPr/>
              <a:t>‹#›</a:t>
            </a:fld>
            <a:endParaRPr lang="en-US" altLang="en-US"/>
          </a:p>
        </p:txBody>
      </p:sp>
    </p:spTree>
    <p:extLst>
      <p:ext uri="{BB962C8B-B14F-4D97-AF65-F5344CB8AC3E}">
        <p14:creationId xmlns:p14="http://schemas.microsoft.com/office/powerpoint/2010/main" val="6624262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11/1467-9817.12307" TargetMode="External"/><Relationship Id="rId2" Type="http://schemas.openxmlformats.org/officeDocument/2006/relationships/hyperlink" Target="https://doi.org/10.1080/00220671.2021.1986460" TargetMode="External"/><Relationship Id="rId1" Type="http://schemas.openxmlformats.org/officeDocument/2006/relationships/slideLayout" Target="../slideLayouts/slideLayout2.xml"/><Relationship Id="rId4" Type="http://schemas.openxmlformats.org/officeDocument/2006/relationships/hyperlink" Target="https://www.talejournal.com/index.php/TJLE/article/view/52"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www.youtube.com/watch?v=MDSjOC9fes4"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NDiQs9Oz24s"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7D505C3-540C-4E1B-AFF5-74A9D9BD3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planet earth taken from the outer space">
            <a:extLst>
              <a:ext uri="{FF2B5EF4-FFF2-40B4-BE49-F238E27FC236}">
                <a16:creationId xmlns:a16="http://schemas.microsoft.com/office/drawing/2014/main" id="{8A454C9E-3C56-4708-8241-9DB4AD0F21EE}"/>
              </a:ext>
            </a:extLst>
          </p:cNvPr>
          <p:cNvPicPr>
            <a:picLocks noChangeAspect="1"/>
          </p:cNvPicPr>
          <p:nvPr/>
        </p:nvPicPr>
        <p:blipFill rotWithShape="1">
          <a:blip r:embed="rId4"/>
          <a:srcRect t="2070" b="11723"/>
          <a:stretch/>
        </p:blipFill>
        <p:spPr>
          <a:xfrm>
            <a:off x="1" y="10"/>
            <a:ext cx="12191999" cy="6857989"/>
          </a:xfrm>
          <a:prstGeom prst="rect">
            <a:avLst/>
          </a:prstGeom>
        </p:spPr>
      </p:pic>
      <p:sp>
        <p:nvSpPr>
          <p:cNvPr id="33" name="Freeform: Shape 32">
            <a:extLst>
              <a:ext uri="{FF2B5EF4-FFF2-40B4-BE49-F238E27FC236}">
                <a16:creationId xmlns:a16="http://schemas.microsoft.com/office/drawing/2014/main" id="{C5C14909-AFB2-4E07-A65C-633954901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5BC4B016-0848-4634-83F9-FBC4C80CA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0317E2-2E04-446B-83F8-7694DD2841C6}"/>
              </a:ext>
            </a:extLst>
          </p:cNvPr>
          <p:cNvSpPr>
            <a:spLocks noGrp="1"/>
          </p:cNvSpPr>
          <p:nvPr>
            <p:ph type="ctrTitle"/>
          </p:nvPr>
        </p:nvSpPr>
        <p:spPr>
          <a:xfrm>
            <a:off x="742950" y="1043941"/>
            <a:ext cx="5813297" cy="2247899"/>
          </a:xfrm>
        </p:spPr>
        <p:txBody>
          <a:bodyPr>
            <a:noAutofit/>
          </a:bodyPr>
          <a:lstStyle/>
          <a:p>
            <a:pPr>
              <a:lnSpc>
                <a:spcPct val="90000"/>
              </a:lnSpc>
            </a:pPr>
            <a:r>
              <a:rPr lang="en-US" sz="6000" dirty="0">
                <a:solidFill>
                  <a:srgbClr val="FFFFFF"/>
                </a:solidFill>
                <a:effectLst/>
                <a:latin typeface="Walbaum Display" panose="02070503090703020303" pitchFamily="18" charset="0"/>
                <a:ea typeface="Calibri" panose="020F0502020204030204" pitchFamily="34" charset="0"/>
              </a:rPr>
              <a:t>The art and science of teaching reading</a:t>
            </a:r>
            <a:endParaRPr lang="en-US" sz="6000" dirty="0">
              <a:solidFill>
                <a:srgbClr val="FFFFFF"/>
              </a:solidFill>
              <a:latin typeface="Walbaum Display" panose="02070503090703020303" pitchFamily="18" charset="0"/>
            </a:endParaRPr>
          </a:p>
        </p:txBody>
      </p:sp>
      <p:sp>
        <p:nvSpPr>
          <p:cNvPr id="3" name="Subtitle 2">
            <a:extLst>
              <a:ext uri="{FF2B5EF4-FFF2-40B4-BE49-F238E27FC236}">
                <a16:creationId xmlns:a16="http://schemas.microsoft.com/office/drawing/2014/main" id="{778047A2-D707-4914-965F-DF5938366864}"/>
              </a:ext>
            </a:extLst>
          </p:cNvPr>
          <p:cNvSpPr>
            <a:spLocks noGrp="1"/>
          </p:cNvSpPr>
          <p:nvPr>
            <p:ph type="subTitle" idx="1"/>
          </p:nvPr>
        </p:nvSpPr>
        <p:spPr>
          <a:xfrm>
            <a:off x="7516368" y="3419856"/>
            <a:ext cx="4154424" cy="2819399"/>
          </a:xfrm>
        </p:spPr>
        <p:txBody>
          <a:bodyPr anchor="b">
            <a:noAutofit/>
          </a:bodyPr>
          <a:lstStyle/>
          <a:p>
            <a:pPr algn="r">
              <a:spcAft>
                <a:spcPts val="600"/>
              </a:spcAft>
            </a:pPr>
            <a:r>
              <a:rPr lang="en-US" sz="2800" dirty="0">
                <a:solidFill>
                  <a:srgbClr val="FFFFFF"/>
                </a:solidFill>
              </a:rPr>
              <a:t>Chase Young</a:t>
            </a:r>
          </a:p>
          <a:p>
            <a:pPr algn="r">
              <a:spcAft>
                <a:spcPts val="600"/>
              </a:spcAft>
            </a:pPr>
            <a:r>
              <a:rPr lang="en-US" sz="2800" dirty="0">
                <a:solidFill>
                  <a:srgbClr val="FFFFFF"/>
                </a:solidFill>
              </a:rPr>
              <a:t>Chaser@LiTerrific.com</a:t>
            </a:r>
          </a:p>
          <a:p>
            <a:pPr algn="r">
              <a:spcAft>
                <a:spcPts val="600"/>
              </a:spcAft>
            </a:pPr>
            <a:r>
              <a:rPr lang="en-US" sz="2800" dirty="0">
                <a:solidFill>
                  <a:srgbClr val="FFFFFF"/>
                </a:solidFill>
              </a:rPr>
              <a:t>Thebestclass.org</a:t>
            </a:r>
          </a:p>
          <a:p>
            <a:pPr algn="r">
              <a:spcAft>
                <a:spcPts val="600"/>
              </a:spcAft>
            </a:pPr>
            <a:r>
              <a:rPr lang="en-US" sz="2800" dirty="0">
                <a:solidFill>
                  <a:srgbClr val="FFFFFF"/>
                </a:solidFill>
              </a:rPr>
              <a:t>@chasejyoung1</a:t>
            </a:r>
          </a:p>
        </p:txBody>
      </p:sp>
      <p:sp>
        <p:nvSpPr>
          <p:cNvPr id="6" name="TextBox 5">
            <a:extLst>
              <a:ext uri="{FF2B5EF4-FFF2-40B4-BE49-F238E27FC236}">
                <a16:creationId xmlns:a16="http://schemas.microsoft.com/office/drawing/2014/main" id="{81BFCB4E-B26E-03D2-5A85-687EF52B72C7}"/>
              </a:ext>
            </a:extLst>
          </p:cNvPr>
          <p:cNvSpPr txBox="1"/>
          <p:nvPr/>
        </p:nvSpPr>
        <p:spPr>
          <a:xfrm>
            <a:off x="742950" y="5301098"/>
            <a:ext cx="4807458" cy="1025922"/>
          </a:xfrm>
          <a:prstGeom prst="rect">
            <a:avLst/>
          </a:prstGeom>
          <a:noFill/>
        </p:spPr>
        <p:txBody>
          <a:bodyPr wrap="square">
            <a:spAutoFit/>
          </a:bodyPr>
          <a:lstStyle/>
          <a:p>
            <a:pPr marL="0" marR="0">
              <a:spcBef>
                <a:spcPts val="0"/>
              </a:spcBef>
              <a:spcAft>
                <a:spcPts val="800"/>
              </a:spcAft>
            </a:pPr>
            <a:r>
              <a:rPr lang="en-US" sz="1800" dirty="0">
                <a:effectLst/>
                <a:latin typeface="+mj-lt"/>
                <a:ea typeface="Calibri" panose="020F0502020204030204" pitchFamily="34" charset="0"/>
                <a:cs typeface="Times New Roman" panose="02020603050405020304" pitchFamily="18" charset="0"/>
              </a:rPr>
              <a:t> “It is the supreme </a:t>
            </a:r>
            <a:r>
              <a:rPr lang="en-US" sz="1800" u="sng" dirty="0">
                <a:effectLst/>
                <a:latin typeface="+mj-lt"/>
                <a:ea typeface="Calibri" panose="020F0502020204030204" pitchFamily="34" charset="0"/>
                <a:cs typeface="Times New Roman" panose="02020603050405020304" pitchFamily="18" charset="0"/>
              </a:rPr>
              <a:t>art</a:t>
            </a:r>
            <a:r>
              <a:rPr lang="en-US" sz="1800" dirty="0">
                <a:effectLst/>
                <a:latin typeface="+mj-lt"/>
                <a:ea typeface="Calibri" panose="020F0502020204030204" pitchFamily="34" charset="0"/>
                <a:cs typeface="Times New Roman" panose="02020603050405020304" pitchFamily="18" charset="0"/>
              </a:rPr>
              <a:t> of the teacher to awaken joy in creative expression and knowledge.” </a:t>
            </a:r>
            <a:endParaRPr lang="en-US" sz="1600" dirty="0">
              <a:effectLst/>
              <a:latin typeface="+mj-lt"/>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mj-lt"/>
                <a:ea typeface="Calibri" panose="020F0502020204030204" pitchFamily="34" charset="0"/>
                <a:cs typeface="Times New Roman" panose="02020603050405020304" pitchFamily="18" charset="0"/>
              </a:rPr>
              <a:t>-Albert Einstein</a:t>
            </a:r>
            <a:endParaRPr lang="en-US" sz="1600" dirty="0">
              <a:effectLst/>
              <a:latin typeface="+mj-lt"/>
              <a:ea typeface="Calibri" panose="020F0502020204030204" pitchFamily="34" charset="0"/>
              <a:cs typeface="Times New Roman" panose="02020603050405020304" pitchFamily="18" charset="0"/>
            </a:endParaRPr>
          </a:p>
        </p:txBody>
      </p:sp>
      <p:pic>
        <p:nvPicPr>
          <p:cNvPr id="5" name="inspiring-cinematic-ambient-116199">
            <a:hlinkClick r:id="" action="ppaction://media"/>
            <a:extLst>
              <a:ext uri="{FF2B5EF4-FFF2-40B4-BE49-F238E27FC236}">
                <a16:creationId xmlns:a16="http://schemas.microsoft.com/office/drawing/2014/main" id="{AB6F6E85-573B-E160-DBE8-3DA69908C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3477" y="6126955"/>
            <a:ext cx="487363" cy="487363"/>
          </a:xfrm>
          <a:prstGeom prst="rect">
            <a:avLst/>
          </a:prstGeom>
        </p:spPr>
      </p:pic>
    </p:spTree>
    <p:extLst>
      <p:ext uri="{BB962C8B-B14F-4D97-AF65-F5344CB8AC3E}">
        <p14:creationId xmlns:p14="http://schemas.microsoft.com/office/powerpoint/2010/main" val="25785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882C1C4-D961-459C-91C5-334ABD6E6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16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7B8B125-A98E-403C-9A7F-494FF789C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0" y="0"/>
            <a:ext cx="11322200" cy="6858000"/>
          </a:xfrm>
          <a:custGeom>
            <a:avLst/>
            <a:gdLst>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9092866 w 11593823"/>
              <a:gd name="connsiteY6" fmla="*/ 0 h 6858000"/>
              <a:gd name="connsiteX7" fmla="*/ 11322200 w 11593823"/>
              <a:gd name="connsiteY7" fmla="*/ 0 h 6858000"/>
              <a:gd name="connsiteX8" fmla="*/ 11322198 w 11593823"/>
              <a:gd name="connsiteY8" fmla="*/ 2 h 6858000"/>
              <a:gd name="connsiteX9" fmla="*/ 11593823 w 11593823"/>
              <a:gd name="connsiteY9" fmla="*/ 2 h 6858000"/>
              <a:gd name="connsiteX10" fmla="*/ 11322197 w 11593823"/>
              <a:gd name="connsiteY10" fmla="*/ 4 h 6858000"/>
              <a:gd name="connsiteX11" fmla="*/ 5311608 w 11593823"/>
              <a:gd name="connsiteY11" fmla="*/ 6858000 h 6858000"/>
              <a:gd name="connsiteX12" fmla="*/ 5288856 w 11593823"/>
              <a:gd name="connsiteY12" fmla="*/ 6858000 h 6858000"/>
              <a:gd name="connsiteX13" fmla="*/ 4806770 w 11593823"/>
              <a:gd name="connsiteY13" fmla="*/ 6858000 h 6858000"/>
              <a:gd name="connsiteX14" fmla="*/ 4676142 w 11593823"/>
              <a:gd name="connsiteY14" fmla="*/ 6858000 h 6858000"/>
              <a:gd name="connsiteX15" fmla="*/ 3082273 w 11593823"/>
              <a:gd name="connsiteY15" fmla="*/ 6858000 h 6858000"/>
              <a:gd name="connsiteX16" fmla="*/ 2625273 w 11593823"/>
              <a:gd name="connsiteY16" fmla="*/ 6858000 h 6858000"/>
              <a:gd name="connsiteX17" fmla="*/ 2155010 w 11593823"/>
              <a:gd name="connsiteY17" fmla="*/ 6858000 h 6858000"/>
              <a:gd name="connsiteX18" fmla="*/ 0 w 11593823"/>
              <a:gd name="connsiteY18" fmla="*/ 685800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11322200 w 11593823"/>
              <a:gd name="connsiteY6" fmla="*/ 0 h 6858000"/>
              <a:gd name="connsiteX7" fmla="*/ 11322198 w 11593823"/>
              <a:gd name="connsiteY7" fmla="*/ 2 h 6858000"/>
              <a:gd name="connsiteX8" fmla="*/ 11593823 w 11593823"/>
              <a:gd name="connsiteY8" fmla="*/ 2 h 6858000"/>
              <a:gd name="connsiteX9" fmla="*/ 11322197 w 11593823"/>
              <a:gd name="connsiteY9" fmla="*/ 4 h 6858000"/>
              <a:gd name="connsiteX10" fmla="*/ 5311608 w 11593823"/>
              <a:gd name="connsiteY10" fmla="*/ 6858000 h 6858000"/>
              <a:gd name="connsiteX11" fmla="*/ 5288856 w 11593823"/>
              <a:gd name="connsiteY11" fmla="*/ 6858000 h 6858000"/>
              <a:gd name="connsiteX12" fmla="*/ 4806770 w 11593823"/>
              <a:gd name="connsiteY12" fmla="*/ 6858000 h 6858000"/>
              <a:gd name="connsiteX13" fmla="*/ 4676142 w 11593823"/>
              <a:gd name="connsiteY13" fmla="*/ 6858000 h 6858000"/>
              <a:gd name="connsiteX14" fmla="*/ 3082273 w 11593823"/>
              <a:gd name="connsiteY14" fmla="*/ 6858000 h 6858000"/>
              <a:gd name="connsiteX15" fmla="*/ 2625273 w 11593823"/>
              <a:gd name="connsiteY15" fmla="*/ 6858000 h 6858000"/>
              <a:gd name="connsiteX16" fmla="*/ 2155010 w 11593823"/>
              <a:gd name="connsiteY16" fmla="*/ 6858000 h 6858000"/>
              <a:gd name="connsiteX17" fmla="*/ 0 w 11593823"/>
              <a:gd name="connsiteY17" fmla="*/ 6858000 h 6858000"/>
              <a:gd name="connsiteX18" fmla="*/ 0 w 11593823"/>
              <a:gd name="connsiteY18" fmla="*/ 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11322200 w 11593823"/>
              <a:gd name="connsiteY5" fmla="*/ 0 h 6858000"/>
              <a:gd name="connsiteX6" fmla="*/ 11322198 w 11593823"/>
              <a:gd name="connsiteY6" fmla="*/ 2 h 6858000"/>
              <a:gd name="connsiteX7" fmla="*/ 11593823 w 11593823"/>
              <a:gd name="connsiteY7" fmla="*/ 2 h 6858000"/>
              <a:gd name="connsiteX8" fmla="*/ 11322197 w 11593823"/>
              <a:gd name="connsiteY8" fmla="*/ 4 h 6858000"/>
              <a:gd name="connsiteX9" fmla="*/ 5311608 w 11593823"/>
              <a:gd name="connsiteY9" fmla="*/ 6858000 h 6858000"/>
              <a:gd name="connsiteX10" fmla="*/ 5288856 w 11593823"/>
              <a:gd name="connsiteY10" fmla="*/ 6858000 h 6858000"/>
              <a:gd name="connsiteX11" fmla="*/ 4806770 w 11593823"/>
              <a:gd name="connsiteY11" fmla="*/ 6858000 h 6858000"/>
              <a:gd name="connsiteX12" fmla="*/ 4676142 w 11593823"/>
              <a:gd name="connsiteY12" fmla="*/ 6858000 h 6858000"/>
              <a:gd name="connsiteX13" fmla="*/ 3082273 w 11593823"/>
              <a:gd name="connsiteY13" fmla="*/ 6858000 h 6858000"/>
              <a:gd name="connsiteX14" fmla="*/ 2625273 w 11593823"/>
              <a:gd name="connsiteY14" fmla="*/ 6858000 h 6858000"/>
              <a:gd name="connsiteX15" fmla="*/ 2155010 w 11593823"/>
              <a:gd name="connsiteY15" fmla="*/ 6858000 h 6858000"/>
              <a:gd name="connsiteX16" fmla="*/ 0 w 11593823"/>
              <a:gd name="connsiteY16" fmla="*/ 6858000 h 6858000"/>
              <a:gd name="connsiteX17" fmla="*/ 0 w 11593823"/>
              <a:gd name="connsiteY17" fmla="*/ 0 h 6858000"/>
              <a:gd name="connsiteX0" fmla="*/ 0 w 11593823"/>
              <a:gd name="connsiteY0" fmla="*/ 0 h 6858000"/>
              <a:gd name="connsiteX1" fmla="*/ 2155010 w 11593823"/>
              <a:gd name="connsiteY1" fmla="*/ 0 h 6858000"/>
              <a:gd name="connsiteX2" fmla="*/ 4806770 w 11593823"/>
              <a:gd name="connsiteY2" fmla="*/ 0 h 6858000"/>
              <a:gd name="connsiteX3" fmla="*/ 4806770 w 11593823"/>
              <a:gd name="connsiteY3" fmla="*/ 2 h 6858000"/>
              <a:gd name="connsiteX4" fmla="*/ 11322200 w 11593823"/>
              <a:gd name="connsiteY4" fmla="*/ 0 h 6858000"/>
              <a:gd name="connsiteX5" fmla="*/ 11322198 w 11593823"/>
              <a:gd name="connsiteY5" fmla="*/ 2 h 6858000"/>
              <a:gd name="connsiteX6" fmla="*/ 11593823 w 11593823"/>
              <a:gd name="connsiteY6" fmla="*/ 2 h 6858000"/>
              <a:gd name="connsiteX7" fmla="*/ 11322197 w 11593823"/>
              <a:gd name="connsiteY7" fmla="*/ 4 h 6858000"/>
              <a:gd name="connsiteX8" fmla="*/ 5311608 w 11593823"/>
              <a:gd name="connsiteY8" fmla="*/ 6858000 h 6858000"/>
              <a:gd name="connsiteX9" fmla="*/ 5288856 w 11593823"/>
              <a:gd name="connsiteY9" fmla="*/ 6858000 h 6858000"/>
              <a:gd name="connsiteX10" fmla="*/ 4806770 w 11593823"/>
              <a:gd name="connsiteY10" fmla="*/ 6858000 h 6858000"/>
              <a:gd name="connsiteX11" fmla="*/ 4676142 w 11593823"/>
              <a:gd name="connsiteY11" fmla="*/ 6858000 h 6858000"/>
              <a:gd name="connsiteX12" fmla="*/ 3082273 w 11593823"/>
              <a:gd name="connsiteY12" fmla="*/ 6858000 h 6858000"/>
              <a:gd name="connsiteX13" fmla="*/ 2625273 w 11593823"/>
              <a:gd name="connsiteY13" fmla="*/ 6858000 h 6858000"/>
              <a:gd name="connsiteX14" fmla="*/ 2155010 w 11593823"/>
              <a:gd name="connsiteY14" fmla="*/ 6858000 h 6858000"/>
              <a:gd name="connsiteX15" fmla="*/ 0 w 11593823"/>
              <a:gd name="connsiteY15" fmla="*/ 6858000 h 6858000"/>
              <a:gd name="connsiteX16" fmla="*/ 0 w 11593823"/>
              <a:gd name="connsiteY16" fmla="*/ 0 h 6858000"/>
              <a:gd name="connsiteX0" fmla="*/ 0 w 11593823"/>
              <a:gd name="connsiteY0" fmla="*/ 0 h 6858000"/>
              <a:gd name="connsiteX1" fmla="*/ 2155010 w 11593823"/>
              <a:gd name="connsiteY1" fmla="*/ 0 h 6858000"/>
              <a:gd name="connsiteX2" fmla="*/ 4806770 w 11593823"/>
              <a:gd name="connsiteY2" fmla="*/ 0 h 6858000"/>
              <a:gd name="connsiteX3" fmla="*/ 11322200 w 11593823"/>
              <a:gd name="connsiteY3" fmla="*/ 0 h 6858000"/>
              <a:gd name="connsiteX4" fmla="*/ 11322198 w 11593823"/>
              <a:gd name="connsiteY4" fmla="*/ 2 h 6858000"/>
              <a:gd name="connsiteX5" fmla="*/ 11593823 w 11593823"/>
              <a:gd name="connsiteY5" fmla="*/ 2 h 6858000"/>
              <a:gd name="connsiteX6" fmla="*/ 11322197 w 11593823"/>
              <a:gd name="connsiteY6" fmla="*/ 4 h 6858000"/>
              <a:gd name="connsiteX7" fmla="*/ 5311608 w 11593823"/>
              <a:gd name="connsiteY7" fmla="*/ 6858000 h 6858000"/>
              <a:gd name="connsiteX8" fmla="*/ 5288856 w 11593823"/>
              <a:gd name="connsiteY8" fmla="*/ 6858000 h 6858000"/>
              <a:gd name="connsiteX9" fmla="*/ 4806770 w 11593823"/>
              <a:gd name="connsiteY9" fmla="*/ 6858000 h 6858000"/>
              <a:gd name="connsiteX10" fmla="*/ 4676142 w 11593823"/>
              <a:gd name="connsiteY10" fmla="*/ 6858000 h 6858000"/>
              <a:gd name="connsiteX11" fmla="*/ 3082273 w 11593823"/>
              <a:gd name="connsiteY11" fmla="*/ 6858000 h 6858000"/>
              <a:gd name="connsiteX12" fmla="*/ 2625273 w 11593823"/>
              <a:gd name="connsiteY12" fmla="*/ 6858000 h 6858000"/>
              <a:gd name="connsiteX13" fmla="*/ 2155010 w 11593823"/>
              <a:gd name="connsiteY13" fmla="*/ 6858000 h 6858000"/>
              <a:gd name="connsiteX14" fmla="*/ 0 w 11593823"/>
              <a:gd name="connsiteY14" fmla="*/ 6858000 h 6858000"/>
              <a:gd name="connsiteX15" fmla="*/ 0 w 11593823"/>
              <a:gd name="connsiteY15" fmla="*/ 0 h 6858000"/>
              <a:gd name="connsiteX0" fmla="*/ 0 w 11593823"/>
              <a:gd name="connsiteY0" fmla="*/ 0 h 6858000"/>
              <a:gd name="connsiteX1" fmla="*/ 2155010 w 11593823"/>
              <a:gd name="connsiteY1" fmla="*/ 0 h 6858000"/>
              <a:gd name="connsiteX2" fmla="*/ 11322200 w 11593823"/>
              <a:gd name="connsiteY2" fmla="*/ 0 h 6858000"/>
              <a:gd name="connsiteX3" fmla="*/ 11322198 w 11593823"/>
              <a:gd name="connsiteY3" fmla="*/ 2 h 6858000"/>
              <a:gd name="connsiteX4" fmla="*/ 11593823 w 11593823"/>
              <a:gd name="connsiteY4" fmla="*/ 2 h 6858000"/>
              <a:gd name="connsiteX5" fmla="*/ 11322197 w 11593823"/>
              <a:gd name="connsiteY5" fmla="*/ 4 h 6858000"/>
              <a:gd name="connsiteX6" fmla="*/ 5311608 w 11593823"/>
              <a:gd name="connsiteY6" fmla="*/ 6858000 h 6858000"/>
              <a:gd name="connsiteX7" fmla="*/ 5288856 w 11593823"/>
              <a:gd name="connsiteY7" fmla="*/ 6858000 h 6858000"/>
              <a:gd name="connsiteX8" fmla="*/ 4806770 w 11593823"/>
              <a:gd name="connsiteY8" fmla="*/ 6858000 h 6858000"/>
              <a:gd name="connsiteX9" fmla="*/ 4676142 w 11593823"/>
              <a:gd name="connsiteY9" fmla="*/ 6858000 h 6858000"/>
              <a:gd name="connsiteX10" fmla="*/ 3082273 w 11593823"/>
              <a:gd name="connsiteY10" fmla="*/ 6858000 h 6858000"/>
              <a:gd name="connsiteX11" fmla="*/ 2625273 w 11593823"/>
              <a:gd name="connsiteY11" fmla="*/ 6858000 h 6858000"/>
              <a:gd name="connsiteX12" fmla="*/ 2155010 w 11593823"/>
              <a:gd name="connsiteY12" fmla="*/ 6858000 h 6858000"/>
              <a:gd name="connsiteX13" fmla="*/ 0 w 11593823"/>
              <a:gd name="connsiteY13" fmla="*/ 6858000 h 6858000"/>
              <a:gd name="connsiteX14" fmla="*/ 0 w 11593823"/>
              <a:gd name="connsiteY14"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3082273 w 11593823"/>
              <a:gd name="connsiteY9" fmla="*/ 6858000 h 6858000"/>
              <a:gd name="connsiteX10" fmla="*/ 2625273 w 11593823"/>
              <a:gd name="connsiteY10" fmla="*/ 6858000 h 6858000"/>
              <a:gd name="connsiteX11" fmla="*/ 2155010 w 11593823"/>
              <a:gd name="connsiteY11" fmla="*/ 6858000 h 6858000"/>
              <a:gd name="connsiteX12" fmla="*/ 0 w 11593823"/>
              <a:gd name="connsiteY12" fmla="*/ 6858000 h 6858000"/>
              <a:gd name="connsiteX13" fmla="*/ 0 w 11593823"/>
              <a:gd name="connsiteY13"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625273 w 11593823"/>
              <a:gd name="connsiteY9" fmla="*/ 6858000 h 6858000"/>
              <a:gd name="connsiteX10" fmla="*/ 2155010 w 11593823"/>
              <a:gd name="connsiteY10" fmla="*/ 6858000 h 6858000"/>
              <a:gd name="connsiteX11" fmla="*/ 0 w 11593823"/>
              <a:gd name="connsiteY11" fmla="*/ 6858000 h 6858000"/>
              <a:gd name="connsiteX12" fmla="*/ 0 w 11593823"/>
              <a:gd name="connsiteY12"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0 w 11593823"/>
              <a:gd name="connsiteY9" fmla="*/ 6858000 h 6858000"/>
              <a:gd name="connsiteX10" fmla="*/ 0 w 11593823"/>
              <a:gd name="connsiteY10"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676142 w 11593823"/>
              <a:gd name="connsiteY7" fmla="*/ 6858000 h 6858000"/>
              <a:gd name="connsiteX8" fmla="*/ 0 w 11593823"/>
              <a:gd name="connsiteY8" fmla="*/ 6858000 h 6858000"/>
              <a:gd name="connsiteX9" fmla="*/ 0 w 11593823"/>
              <a:gd name="connsiteY9"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0 w 11593823"/>
              <a:gd name="connsiteY7" fmla="*/ 6858000 h 6858000"/>
              <a:gd name="connsiteX8" fmla="*/ 0 w 11593823"/>
              <a:gd name="connsiteY8"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0 w 11593823"/>
              <a:gd name="connsiteY6" fmla="*/ 6858000 h 6858000"/>
              <a:gd name="connsiteX7" fmla="*/ 0 w 11593823"/>
              <a:gd name="connsiteY7" fmla="*/ 0 h 6858000"/>
              <a:gd name="connsiteX0" fmla="*/ 0 w 11322200"/>
              <a:gd name="connsiteY0" fmla="*/ 0 h 6858000"/>
              <a:gd name="connsiteX1" fmla="*/ 11322200 w 11322200"/>
              <a:gd name="connsiteY1" fmla="*/ 0 h 6858000"/>
              <a:gd name="connsiteX2" fmla="*/ 11322198 w 11322200"/>
              <a:gd name="connsiteY2" fmla="*/ 2 h 6858000"/>
              <a:gd name="connsiteX3" fmla="*/ 11322197 w 11322200"/>
              <a:gd name="connsiteY3" fmla="*/ 4 h 6858000"/>
              <a:gd name="connsiteX4" fmla="*/ 5311608 w 11322200"/>
              <a:gd name="connsiteY4" fmla="*/ 6858000 h 6858000"/>
              <a:gd name="connsiteX5" fmla="*/ 0 w 11322200"/>
              <a:gd name="connsiteY5" fmla="*/ 6858000 h 6858000"/>
              <a:gd name="connsiteX6" fmla="*/ 0 w 113222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2200" h="6858000">
                <a:moveTo>
                  <a:pt x="0" y="0"/>
                </a:moveTo>
                <a:lnTo>
                  <a:pt x="11322200" y="0"/>
                </a:lnTo>
                <a:lnTo>
                  <a:pt x="11322198" y="2"/>
                </a:lnTo>
                <a:cubicBezTo>
                  <a:pt x="11322198" y="3"/>
                  <a:pt x="11322197" y="3"/>
                  <a:pt x="11322197" y="4"/>
                </a:cubicBezTo>
                <a:lnTo>
                  <a:pt x="5311608" y="6858000"/>
                </a:lnTo>
                <a:lnTo>
                  <a:pt x="0" y="6858000"/>
                </a:lnTo>
                <a:lnTo>
                  <a:pt x="0"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4" descr="May be an image of text">
            <a:extLst>
              <a:ext uri="{FF2B5EF4-FFF2-40B4-BE49-F238E27FC236}">
                <a16:creationId xmlns:a16="http://schemas.microsoft.com/office/drawing/2014/main" id="{ED9E89C6-7859-A3DD-0E66-975371F22F34}"/>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9443" b="14209"/>
          <a:stretch/>
        </p:blipFill>
        <p:spPr bwMode="auto">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6713" y="508530"/>
            <a:ext cx="7323046" cy="3238465"/>
          </a:xfrm>
        </p:spPr>
        <p:txBody>
          <a:bodyPr vert="horz" lIns="91440" tIns="45720" rIns="91440" bIns="45720" rtlCol="0" anchor="t">
            <a:noAutofit/>
          </a:bodyPr>
          <a:lstStyle/>
          <a:p>
            <a:pPr algn="l">
              <a:lnSpc>
                <a:spcPct val="90000"/>
              </a:lnSpc>
            </a:pPr>
            <a:r>
              <a:rPr lang="en-US" sz="3300" cap="all" spc="300" dirty="0"/>
              <a:t>“We define the art of teaching as being embodied in the teacher’s decision making that involves selection, differentiation, and delivery of engaging and efficacious reading instruction.” </a:t>
            </a:r>
          </a:p>
        </p:txBody>
      </p:sp>
      <p:cxnSp>
        <p:nvCxnSpPr>
          <p:cNvPr id="18" name="Straight Connector 17">
            <a:extLst>
              <a:ext uri="{FF2B5EF4-FFF2-40B4-BE49-F238E27FC236}">
                <a16:creationId xmlns:a16="http://schemas.microsoft.com/office/drawing/2014/main" id="{20B1C5DD-CB08-4407-9D12-CC2C42B04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Page 1">
            <a:extLst>
              <a:ext uri="{FF2B5EF4-FFF2-40B4-BE49-F238E27FC236}">
                <a16:creationId xmlns:a16="http://schemas.microsoft.com/office/drawing/2014/main" id="{65FB021F-4D91-B173-1FC8-D8F910986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154" y="508530"/>
            <a:ext cx="2855585" cy="4311825"/>
          </a:xfrm>
          <a:prstGeom prst="rect">
            <a:avLst/>
          </a:prstGeom>
          <a:noFill/>
          <a:ln w="127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17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00C04237-153A-4A4F-A7E9-6926B66F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91672B-AF6E-5F03-62F2-2B4D2D448291}"/>
              </a:ext>
            </a:extLst>
          </p:cNvPr>
          <p:cNvPicPr>
            <a:picLocks noChangeAspect="1"/>
          </p:cNvPicPr>
          <p:nvPr/>
        </p:nvPicPr>
        <p:blipFill rotWithShape="1">
          <a:blip r:embed="rId2"/>
          <a:srcRect t="7443" b="2195"/>
          <a:stretch/>
        </p:blipFill>
        <p:spPr>
          <a:xfrm>
            <a:off x="20" y="-3"/>
            <a:ext cx="12191980" cy="6858001"/>
          </a:xfrm>
          <a:prstGeom prst="rect">
            <a:avLst/>
          </a:prstGeom>
        </p:spPr>
      </p:pic>
      <p:sp>
        <p:nvSpPr>
          <p:cNvPr id="14" name="Freeform: Shape 13">
            <a:extLst>
              <a:ext uri="{FF2B5EF4-FFF2-40B4-BE49-F238E27FC236}">
                <a16:creationId xmlns:a16="http://schemas.microsoft.com/office/drawing/2014/main" id="{60BD1D87-EF65-4284-8DA1-D14D55487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3DD261-1434-FDC5-DB07-CD4015266675}"/>
              </a:ext>
            </a:extLst>
          </p:cNvPr>
          <p:cNvSpPr>
            <a:spLocks noGrp="1"/>
          </p:cNvSpPr>
          <p:nvPr>
            <p:ph type="title"/>
          </p:nvPr>
        </p:nvSpPr>
        <p:spPr>
          <a:xfrm>
            <a:off x="1143001" y="1181101"/>
            <a:ext cx="5714999" cy="2832404"/>
          </a:xfrm>
        </p:spPr>
        <p:txBody>
          <a:bodyPr vert="horz" lIns="91440" tIns="45720" rIns="91440" bIns="45720" rtlCol="0" anchor="t">
            <a:normAutofit/>
          </a:bodyPr>
          <a:lstStyle/>
          <a:p>
            <a:pPr algn="l"/>
            <a:r>
              <a:rPr lang="en-US" sz="4800" cap="all" spc="300">
                <a:solidFill>
                  <a:srgbClr val="FFFFFF"/>
                </a:solidFill>
              </a:rPr>
              <a:t>Phonemic Awareness</a:t>
            </a:r>
          </a:p>
        </p:txBody>
      </p:sp>
      <p:sp>
        <p:nvSpPr>
          <p:cNvPr id="16" name="Freeform: Shape 15">
            <a:extLst>
              <a:ext uri="{FF2B5EF4-FFF2-40B4-BE49-F238E27FC236}">
                <a16:creationId xmlns:a16="http://schemas.microsoft.com/office/drawing/2014/main" id="{D7CA8974-7BA7-4828-89E2-6DAD7353B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3854" y="1544347"/>
            <a:ext cx="4676439" cy="5313651"/>
          </a:xfrm>
          <a:custGeom>
            <a:avLst/>
            <a:gdLst>
              <a:gd name="connsiteX0" fmla="*/ 6846874 w 6846874"/>
              <a:gd name="connsiteY0" fmla="*/ 3021586 h 3021586"/>
              <a:gd name="connsiteX1" fmla="*/ 0 w 6846874"/>
              <a:gd name="connsiteY1" fmla="*/ 3021585 h 3021586"/>
              <a:gd name="connsiteX2" fmla="*/ 3399286 w 6846874"/>
              <a:gd name="connsiteY2" fmla="*/ 0 h 3021586"/>
              <a:gd name="connsiteX0" fmla="*/ 6846874 w 6846874"/>
              <a:gd name="connsiteY0" fmla="*/ 3016405 h 3016405"/>
              <a:gd name="connsiteX1" fmla="*/ 0 w 6846874"/>
              <a:gd name="connsiteY1" fmla="*/ 3016404 h 3016405"/>
              <a:gd name="connsiteX2" fmla="*/ 3425190 w 6846874"/>
              <a:gd name="connsiteY2" fmla="*/ 0 h 3016405"/>
              <a:gd name="connsiteX3" fmla="*/ 6846874 w 6846874"/>
              <a:gd name="connsiteY3" fmla="*/ 3016405 h 3016405"/>
              <a:gd name="connsiteX0" fmla="*/ 6846874 w 6846874"/>
              <a:gd name="connsiteY0" fmla="*/ 3055286 h 3055286"/>
              <a:gd name="connsiteX1" fmla="*/ 0 w 6846874"/>
              <a:gd name="connsiteY1" fmla="*/ 3055285 h 3055286"/>
              <a:gd name="connsiteX2" fmla="*/ 3425190 w 6846874"/>
              <a:gd name="connsiteY2" fmla="*/ 0 h 3055286"/>
              <a:gd name="connsiteX3" fmla="*/ 6846874 w 6846874"/>
              <a:gd name="connsiteY3" fmla="*/ 3055286 h 3055286"/>
              <a:gd name="connsiteX0" fmla="*/ 6846874 w 6846874"/>
              <a:gd name="connsiteY0" fmla="*/ 5422604 h 5422604"/>
              <a:gd name="connsiteX1" fmla="*/ 0 w 6846874"/>
              <a:gd name="connsiteY1" fmla="*/ 5422603 h 5422604"/>
              <a:gd name="connsiteX2" fmla="*/ 6839561 w 6846874"/>
              <a:gd name="connsiteY2" fmla="*/ 0 h 5422604"/>
              <a:gd name="connsiteX3" fmla="*/ 6846874 w 6846874"/>
              <a:gd name="connsiteY3" fmla="*/ 5422604 h 5422604"/>
            </a:gdLst>
            <a:ahLst/>
            <a:cxnLst>
              <a:cxn ang="0">
                <a:pos x="connsiteX0" y="connsiteY0"/>
              </a:cxn>
              <a:cxn ang="0">
                <a:pos x="connsiteX1" y="connsiteY1"/>
              </a:cxn>
              <a:cxn ang="0">
                <a:pos x="connsiteX2" y="connsiteY2"/>
              </a:cxn>
              <a:cxn ang="0">
                <a:pos x="connsiteX3" y="connsiteY3"/>
              </a:cxn>
            </a:cxnLst>
            <a:rect l="l" t="t" r="r" b="b"/>
            <a:pathLst>
              <a:path w="6846874" h="5422604">
                <a:moveTo>
                  <a:pt x="6846874" y="5422604"/>
                </a:moveTo>
                <a:lnTo>
                  <a:pt x="0" y="5422603"/>
                </a:lnTo>
                <a:lnTo>
                  <a:pt x="6839561" y="0"/>
                </a:lnTo>
                <a:cubicBezTo>
                  <a:pt x="6841999" y="1807535"/>
                  <a:pt x="6844436" y="3615069"/>
                  <a:pt x="6846874" y="5422604"/>
                </a:cubicBez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9350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82EEB-7B35-25F8-0DC4-C460B00A4C11}"/>
              </a:ext>
            </a:extLst>
          </p:cNvPr>
          <p:cNvSpPr>
            <a:spLocks noGrp="1"/>
          </p:cNvSpPr>
          <p:nvPr>
            <p:ph type="title"/>
          </p:nvPr>
        </p:nvSpPr>
        <p:spPr/>
        <p:txBody>
          <a:bodyPr/>
          <a:lstStyle/>
          <a:p>
            <a:r>
              <a:rPr lang="en-US" dirty="0"/>
              <a:t>The Research</a:t>
            </a:r>
          </a:p>
        </p:txBody>
      </p:sp>
      <p:graphicFrame>
        <p:nvGraphicFramePr>
          <p:cNvPr id="8" name="Content Placeholder 5">
            <a:extLst>
              <a:ext uri="{FF2B5EF4-FFF2-40B4-BE49-F238E27FC236}">
                <a16:creationId xmlns:a16="http://schemas.microsoft.com/office/drawing/2014/main" id="{C1E6BD85-0291-47C0-0F9A-4D30BA4D4AB1}"/>
              </a:ext>
            </a:extLst>
          </p:cNvPr>
          <p:cNvGraphicFramePr>
            <a:graphicFrameLocks noGrp="1"/>
          </p:cNvGraphicFramePr>
          <p:nvPr>
            <p:ph idx="1"/>
          </p:nvPr>
        </p:nvGraphicFramePr>
        <p:xfrm>
          <a:off x="1143000" y="2332026"/>
          <a:ext cx="9905999" cy="3567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179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0" name="Straight Connector 2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6BF1DCD9-4684-4B84-AD73-6652C8BA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15F8A6-34A5-E99E-4EE5-3A9E0D1209E5}"/>
              </a:ext>
            </a:extLst>
          </p:cNvPr>
          <p:cNvPicPr>
            <a:picLocks noChangeAspect="1"/>
          </p:cNvPicPr>
          <p:nvPr/>
        </p:nvPicPr>
        <p:blipFill rotWithShape="1">
          <a:blip r:embed="rId2"/>
          <a:srcRect t="17329"/>
          <a:stretch/>
        </p:blipFill>
        <p:spPr>
          <a:xfrm>
            <a:off x="20" y="10"/>
            <a:ext cx="12199237" cy="6857989"/>
          </a:xfrm>
          <a:prstGeom prst="rect">
            <a:avLst/>
          </a:prstGeom>
        </p:spPr>
      </p:pic>
      <p:sp>
        <p:nvSpPr>
          <p:cNvPr id="34" name="Freeform: Shape 33">
            <a:extLst>
              <a:ext uri="{FF2B5EF4-FFF2-40B4-BE49-F238E27FC236}">
                <a16:creationId xmlns:a16="http://schemas.microsoft.com/office/drawing/2014/main" id="{4BE6A732-8124-4A59-8EC9-BF4A1648A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26538" y="-2233466"/>
            <a:ext cx="6858000" cy="11324929"/>
          </a:xfrm>
          <a:custGeom>
            <a:avLst/>
            <a:gdLst>
              <a:gd name="connsiteX0" fmla="*/ 0 w 6858000"/>
              <a:gd name="connsiteY0" fmla="*/ 9303227 h 11262142"/>
              <a:gd name="connsiteX1" fmla="*/ 0 w 6858000"/>
              <a:gd name="connsiteY1" fmla="*/ 6495555 h 11262142"/>
              <a:gd name="connsiteX2" fmla="*/ 1 w 6858000"/>
              <a:gd name="connsiteY2" fmla="*/ 6495555 h 11262142"/>
              <a:gd name="connsiteX3" fmla="*/ 1 w 6858000"/>
              <a:gd name="connsiteY3" fmla="*/ 0 h 11262142"/>
              <a:gd name="connsiteX4" fmla="*/ 6858000 w 6858000"/>
              <a:gd name="connsiteY4" fmla="*/ 6015407 h 11262142"/>
              <a:gd name="connsiteX5" fmla="*/ 6858000 w 6858000"/>
              <a:gd name="connsiteY5" fmla="*/ 8999698 h 11262142"/>
              <a:gd name="connsiteX6" fmla="*/ 6858000 w 6858000"/>
              <a:gd name="connsiteY6" fmla="*/ 11262142 h 11262142"/>
              <a:gd name="connsiteX7" fmla="*/ 1 w 6858000"/>
              <a:gd name="connsiteY7" fmla="*/ 11262142 h 11262142"/>
              <a:gd name="connsiteX8" fmla="*/ 1 w 6858000"/>
              <a:gd name="connsiteY8" fmla="*/ 9303227 h 112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262142">
                <a:moveTo>
                  <a:pt x="0" y="9303227"/>
                </a:moveTo>
                <a:lnTo>
                  <a:pt x="0" y="6495555"/>
                </a:lnTo>
                <a:lnTo>
                  <a:pt x="1" y="6495555"/>
                </a:lnTo>
                <a:lnTo>
                  <a:pt x="1" y="0"/>
                </a:lnTo>
                <a:lnTo>
                  <a:pt x="6858000" y="6015407"/>
                </a:lnTo>
                <a:lnTo>
                  <a:pt x="6858000" y="8999698"/>
                </a:lnTo>
                <a:lnTo>
                  <a:pt x="6858000" y="11262142"/>
                </a:lnTo>
                <a:lnTo>
                  <a:pt x="1" y="11262142"/>
                </a:lnTo>
                <a:lnTo>
                  <a:pt x="1" y="9303227"/>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6614F1B5-F512-CBE2-79E1-D07827BB2152}"/>
              </a:ext>
            </a:extLst>
          </p:cNvPr>
          <p:cNvSpPr>
            <a:spLocks noGrp="1"/>
          </p:cNvSpPr>
          <p:nvPr>
            <p:ph type="title"/>
          </p:nvPr>
        </p:nvSpPr>
        <p:spPr>
          <a:xfrm>
            <a:off x="1160890" y="1061686"/>
            <a:ext cx="8266139" cy="3793336"/>
          </a:xfrm>
        </p:spPr>
        <p:txBody>
          <a:bodyPr vert="horz" lIns="91440" tIns="45720" rIns="91440" bIns="45720" rtlCol="0" anchor="t">
            <a:normAutofit/>
          </a:bodyPr>
          <a:lstStyle/>
          <a:p>
            <a:pPr>
              <a:lnSpc>
                <a:spcPct val="90000"/>
              </a:lnSpc>
            </a:pPr>
            <a:r>
              <a:rPr lang="en-US" sz="6600" cap="all" spc="300">
                <a:solidFill>
                  <a:srgbClr val="FFFFFF"/>
                </a:solidFill>
              </a:rPr>
              <a:t>Nursery rhymes are for babies and pre-schoolers</a:t>
            </a:r>
          </a:p>
        </p:txBody>
      </p:sp>
      <p:sp>
        <p:nvSpPr>
          <p:cNvPr id="5" name="Subtitle 4">
            <a:extLst>
              <a:ext uri="{FF2B5EF4-FFF2-40B4-BE49-F238E27FC236}">
                <a16:creationId xmlns:a16="http://schemas.microsoft.com/office/drawing/2014/main" id="{64E17CE8-1007-9A71-7369-7F4B015EEB90}"/>
              </a:ext>
            </a:extLst>
          </p:cNvPr>
          <p:cNvSpPr>
            <a:spLocks noGrp="1"/>
          </p:cNvSpPr>
          <p:nvPr>
            <p:ph type="body" idx="1"/>
          </p:nvPr>
        </p:nvSpPr>
        <p:spPr>
          <a:xfrm>
            <a:off x="1143000" y="5453796"/>
            <a:ext cx="4264677" cy="732996"/>
          </a:xfrm>
        </p:spPr>
        <p:txBody>
          <a:bodyPr vert="horz" lIns="91440" tIns="45720" rIns="91440" bIns="45720" rtlCol="0" anchor="t">
            <a:normAutofit/>
          </a:bodyPr>
          <a:lstStyle/>
          <a:p>
            <a:pPr>
              <a:lnSpc>
                <a:spcPct val="100000"/>
              </a:lnSpc>
            </a:pPr>
            <a:endParaRPr lang="en-US">
              <a:solidFill>
                <a:srgbClr val="FFFFFF"/>
              </a:solidFill>
            </a:endParaRPr>
          </a:p>
        </p:txBody>
      </p:sp>
      <p:cxnSp>
        <p:nvCxnSpPr>
          <p:cNvPr id="36" name="Straight Connector 35">
            <a:extLst>
              <a:ext uri="{FF2B5EF4-FFF2-40B4-BE49-F238E27FC236}">
                <a16:creationId xmlns:a16="http://schemas.microsoft.com/office/drawing/2014/main" id="{EFDAA6A4-1F42-460B-A500-921EEB4BC0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161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BEA1A24-9CA1-4513-A409-3AD90DB0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4EA24-098F-2CE5-9BBF-7D69D79BCDAB}"/>
              </a:ext>
            </a:extLst>
          </p:cNvPr>
          <p:cNvSpPr>
            <a:spLocks noGrp="1"/>
          </p:cNvSpPr>
          <p:nvPr>
            <p:ph type="title"/>
          </p:nvPr>
        </p:nvSpPr>
        <p:spPr>
          <a:xfrm>
            <a:off x="1756756" y="906189"/>
            <a:ext cx="8689571" cy="1001886"/>
          </a:xfrm>
        </p:spPr>
        <p:txBody>
          <a:bodyPr anchor="b">
            <a:normAutofit/>
          </a:bodyPr>
          <a:lstStyle/>
          <a:p>
            <a:pPr algn="ctr"/>
            <a:r>
              <a:rPr lang="en-US" dirty="0"/>
              <a:t>How we make it artful?</a:t>
            </a:r>
            <a:endParaRPr lang="en-US"/>
          </a:p>
        </p:txBody>
      </p:sp>
      <p:cxnSp>
        <p:nvCxnSpPr>
          <p:cNvPr id="20" name="Straight Connector 19">
            <a:extLst>
              <a:ext uri="{FF2B5EF4-FFF2-40B4-BE49-F238E27FC236}">
                <a16:creationId xmlns:a16="http://schemas.microsoft.com/office/drawing/2014/main" id="{3C0930BD-361E-4C4D-8B08-ED210DFA2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4120FC4-7B69-E46D-ED42-102CF2FFF10F}"/>
              </a:ext>
            </a:extLst>
          </p:cNvPr>
          <p:cNvGraphicFramePr>
            <a:graphicFrameLocks noGrp="1"/>
          </p:cNvGraphicFramePr>
          <p:nvPr>
            <p:ph idx="1"/>
            <p:extLst>
              <p:ext uri="{D42A27DB-BD31-4B8C-83A1-F6EECF244321}">
                <p14:modId xmlns:p14="http://schemas.microsoft.com/office/powerpoint/2010/main" val="3795721873"/>
              </p:ext>
            </p:extLst>
          </p:nvPr>
        </p:nvGraphicFramePr>
        <p:xfrm>
          <a:off x="1143000" y="2338016"/>
          <a:ext cx="9906000" cy="356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330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867A92-AF97-E9BB-A0A4-38786EADBB7B}"/>
              </a:ext>
            </a:extLst>
          </p:cNvPr>
          <p:cNvSpPr>
            <a:spLocks noGrp="1"/>
          </p:cNvSpPr>
          <p:nvPr>
            <p:ph type="title"/>
          </p:nvPr>
        </p:nvSpPr>
        <p:spPr/>
        <p:txBody>
          <a:bodyPr/>
          <a:lstStyle/>
          <a:p>
            <a:r>
              <a:rPr lang="en-US" dirty="0"/>
              <a:t>Mary Had a Little…Lamb?</a:t>
            </a:r>
          </a:p>
        </p:txBody>
      </p:sp>
      <p:sp>
        <p:nvSpPr>
          <p:cNvPr id="6" name="Content Placeholder 5">
            <a:extLst>
              <a:ext uri="{FF2B5EF4-FFF2-40B4-BE49-F238E27FC236}">
                <a16:creationId xmlns:a16="http://schemas.microsoft.com/office/drawing/2014/main" id="{2D94DD14-9609-C3BA-BC76-B4D50810031A}"/>
              </a:ext>
            </a:extLst>
          </p:cNvPr>
          <p:cNvSpPr>
            <a:spLocks noGrp="1"/>
          </p:cNvSpPr>
          <p:nvPr>
            <p:ph sz="half" idx="2"/>
          </p:nvPr>
        </p:nvSpPr>
        <p:spPr>
          <a:xfrm>
            <a:off x="1211676" y="2233833"/>
            <a:ext cx="4798980" cy="3550597"/>
          </a:xfrm>
        </p:spPr>
        <p:txBody>
          <a:bodyPr>
            <a:noAutofit/>
          </a:bodyPr>
          <a:lstStyle/>
          <a:p>
            <a:pPr marL="0" indent="0">
              <a:buNone/>
            </a:pPr>
            <a:r>
              <a:rPr lang="en-US" dirty="0"/>
              <a:t>Mary had a little pet. </a:t>
            </a:r>
          </a:p>
          <a:p>
            <a:pPr marL="0" indent="0">
              <a:buNone/>
            </a:pPr>
            <a:r>
              <a:rPr lang="en-US" dirty="0"/>
              <a:t>Its fur was black as night. </a:t>
            </a:r>
          </a:p>
          <a:p>
            <a:pPr marL="0" indent="0">
              <a:buNone/>
            </a:pPr>
            <a:r>
              <a:rPr lang="en-US" dirty="0"/>
              <a:t>It followed her to school one day, </a:t>
            </a:r>
          </a:p>
          <a:p>
            <a:pPr marL="0" indent="0">
              <a:buNone/>
            </a:pPr>
            <a:r>
              <a:rPr lang="en-US" dirty="0"/>
              <a:t>Which gave the kids a fright. </a:t>
            </a:r>
          </a:p>
          <a:p>
            <a:pPr marL="0" indent="0">
              <a:buNone/>
            </a:pPr>
            <a:r>
              <a:rPr lang="en-US" dirty="0"/>
              <a:t>It made the teachers shout and scream, </a:t>
            </a:r>
          </a:p>
          <a:p>
            <a:pPr marL="0" indent="0">
              <a:buNone/>
            </a:pPr>
            <a:r>
              <a:rPr lang="en-US" dirty="0"/>
              <a:t>It gave them such a scare. </a:t>
            </a:r>
          </a:p>
          <a:p>
            <a:pPr marL="0" indent="0">
              <a:buNone/>
            </a:pPr>
            <a:r>
              <a:rPr lang="en-US" dirty="0"/>
              <a:t> For Mary didn’t have a lamb </a:t>
            </a:r>
          </a:p>
          <a:p>
            <a:pPr marL="0" indent="0">
              <a:buNone/>
            </a:pPr>
            <a:r>
              <a:rPr lang="en-US" dirty="0"/>
              <a:t>She had a grizzly bear</a:t>
            </a:r>
          </a:p>
        </p:txBody>
      </p:sp>
      <p:sp>
        <p:nvSpPr>
          <p:cNvPr id="8" name="Content Placeholder 7">
            <a:extLst>
              <a:ext uri="{FF2B5EF4-FFF2-40B4-BE49-F238E27FC236}">
                <a16:creationId xmlns:a16="http://schemas.microsoft.com/office/drawing/2014/main" id="{01BBD5E0-A526-6AB0-1D80-7F16ADA0834B}"/>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207824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D2E551-8E29-8CF5-8F52-1C3A8596B9AD}"/>
              </a:ext>
            </a:extLst>
          </p:cNvPr>
          <p:cNvSpPr>
            <a:spLocks noGrp="1"/>
          </p:cNvSpPr>
          <p:nvPr>
            <p:ph type="title"/>
          </p:nvPr>
        </p:nvSpPr>
        <p:spPr/>
        <p:txBody>
          <a:bodyPr/>
          <a:lstStyle/>
          <a:p>
            <a:r>
              <a:rPr lang="en-US" dirty="0"/>
              <a:t>Add Some Crazy to your Oddity Task</a:t>
            </a:r>
          </a:p>
        </p:txBody>
      </p:sp>
      <p:graphicFrame>
        <p:nvGraphicFramePr>
          <p:cNvPr id="9" name="Content Placeholder 5">
            <a:extLst>
              <a:ext uri="{FF2B5EF4-FFF2-40B4-BE49-F238E27FC236}">
                <a16:creationId xmlns:a16="http://schemas.microsoft.com/office/drawing/2014/main" id="{E2CD6B26-8E45-94CF-3AEC-DF31CF743342}"/>
              </a:ext>
            </a:extLst>
          </p:cNvPr>
          <p:cNvGraphicFramePr>
            <a:graphicFrameLocks noGrp="1"/>
          </p:cNvGraphicFramePr>
          <p:nvPr>
            <p:ph sz="half" idx="1"/>
          </p:nvPr>
        </p:nvGraphicFramePr>
        <p:xfrm>
          <a:off x="1143000" y="2339501"/>
          <a:ext cx="4798979" cy="3550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a:extLst>
              <a:ext uri="{FF2B5EF4-FFF2-40B4-BE49-F238E27FC236}">
                <a16:creationId xmlns:a16="http://schemas.microsoft.com/office/drawing/2014/main" id="{630250D7-5184-0C74-055A-AB53DEF04EEA}"/>
              </a:ext>
            </a:extLst>
          </p:cNvPr>
          <p:cNvSpPr>
            <a:spLocks noGrp="1"/>
          </p:cNvSpPr>
          <p:nvPr>
            <p:ph sz="half" idx="2"/>
          </p:nvPr>
        </p:nvSpPr>
        <p:spPr/>
        <p:txBody>
          <a:bodyPr>
            <a:normAutofit/>
          </a:bodyPr>
          <a:lstStyle/>
          <a:p>
            <a:pPr marL="0" indent="0">
              <a:buNone/>
            </a:pPr>
            <a:r>
              <a:rPr lang="en-US" sz="3000" dirty="0"/>
              <a:t>Night, Fright, Light</a:t>
            </a:r>
          </a:p>
          <a:p>
            <a:pPr marL="0" indent="0">
              <a:buNone/>
            </a:pPr>
            <a:r>
              <a:rPr lang="en-US" sz="3000" dirty="0"/>
              <a:t>Scare, Bear, Lamb</a:t>
            </a:r>
          </a:p>
          <a:p>
            <a:pPr marL="0" indent="0">
              <a:buNone/>
            </a:pPr>
            <a:r>
              <a:rPr lang="en-US" sz="3000" dirty="0"/>
              <a:t>Scream, Night, Fright</a:t>
            </a:r>
          </a:p>
          <a:p>
            <a:pPr marL="0" indent="0">
              <a:buNone/>
            </a:pPr>
            <a:r>
              <a:rPr lang="en-US" sz="3000" dirty="0"/>
              <a:t>Bear, Scare, Share</a:t>
            </a:r>
          </a:p>
          <a:p>
            <a:pPr marL="0" indent="0">
              <a:buNone/>
            </a:pPr>
            <a:endParaRPr lang="en-US" sz="3000" dirty="0"/>
          </a:p>
        </p:txBody>
      </p:sp>
    </p:spTree>
    <p:extLst>
      <p:ext uri="{BB962C8B-B14F-4D97-AF65-F5344CB8AC3E}">
        <p14:creationId xmlns:p14="http://schemas.microsoft.com/office/powerpoint/2010/main" val="132242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C3B0A228-9EA3-4009-A82E-9402BBC72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376605B-B311-4691-9B2A-1684D1F5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0C40FC6-F06C-437F-A877-019DFC43F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4482" y="0"/>
            <a:ext cx="9957519" cy="6858000"/>
          </a:xfrm>
          <a:custGeom>
            <a:avLst/>
            <a:gdLst>
              <a:gd name="connsiteX0" fmla="*/ 6878624 w 9957519"/>
              <a:gd name="connsiteY0" fmla="*/ 0 h 6858000"/>
              <a:gd name="connsiteX1" fmla="*/ 9957519 w 9957519"/>
              <a:gd name="connsiteY1" fmla="*/ 0 h 6858000"/>
              <a:gd name="connsiteX2" fmla="*/ 9957519 w 9957519"/>
              <a:gd name="connsiteY2" fmla="*/ 1557082 h 6858000"/>
              <a:gd name="connsiteX3" fmla="*/ 5311608 w 9957519"/>
              <a:gd name="connsiteY3" fmla="*/ 6858000 h 6858000"/>
              <a:gd name="connsiteX4" fmla="*/ 868032 w 9957519"/>
              <a:gd name="connsiteY4" fmla="*/ 6858000 h 6858000"/>
              <a:gd name="connsiteX5" fmla="*/ 0 w 9957519"/>
              <a:gd name="connsiteY5" fmla="*/ 0 h 6858000"/>
              <a:gd name="connsiteX6" fmla="*/ 6878624 w 9957519"/>
              <a:gd name="connsiteY6" fmla="*/ 0 h 6858000"/>
              <a:gd name="connsiteX7" fmla="*/ 0 w 9957519"/>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7519" h="6858000">
                <a:moveTo>
                  <a:pt x="6878624" y="0"/>
                </a:moveTo>
                <a:lnTo>
                  <a:pt x="9957519" y="0"/>
                </a:lnTo>
                <a:lnTo>
                  <a:pt x="9957519" y="1557082"/>
                </a:lnTo>
                <a:lnTo>
                  <a:pt x="5311608" y="6858000"/>
                </a:lnTo>
                <a:lnTo>
                  <a:pt x="868032" y="6858000"/>
                </a:lnTo>
                <a:close/>
                <a:moveTo>
                  <a:pt x="0" y="0"/>
                </a:moveTo>
                <a:lnTo>
                  <a:pt x="6878624" y="0"/>
                </a:lnTo>
                <a:lnTo>
                  <a:pt x="0" y="1"/>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E59F81-672F-6BB3-BFC3-B05584E8F32C}"/>
              </a:ext>
            </a:extLst>
          </p:cNvPr>
          <p:cNvSpPr>
            <a:spLocks noGrp="1"/>
          </p:cNvSpPr>
          <p:nvPr>
            <p:ph type="title"/>
          </p:nvPr>
        </p:nvSpPr>
        <p:spPr>
          <a:xfrm>
            <a:off x="1143000" y="1181101"/>
            <a:ext cx="5202381" cy="1998517"/>
          </a:xfrm>
        </p:spPr>
        <p:txBody>
          <a:bodyPr vert="horz" lIns="91440" tIns="45720" rIns="91440" bIns="45720" rtlCol="0" anchor="t">
            <a:normAutofit/>
          </a:bodyPr>
          <a:lstStyle/>
          <a:p>
            <a:pPr algn="l"/>
            <a:r>
              <a:rPr lang="en-US" sz="4800" cap="all" spc="300"/>
              <a:t>Phonics</a:t>
            </a:r>
          </a:p>
        </p:txBody>
      </p:sp>
      <p:pic>
        <p:nvPicPr>
          <p:cNvPr id="6" name="Graphic 5" descr="Open Book">
            <a:extLst>
              <a:ext uri="{FF2B5EF4-FFF2-40B4-BE49-F238E27FC236}">
                <a16:creationId xmlns:a16="http://schemas.microsoft.com/office/drawing/2014/main" id="{30FA6AF2-589D-B915-034B-00E5D2EF99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8054" y="2754999"/>
            <a:ext cx="1640019" cy="1640019"/>
          </a:xfrm>
          <a:prstGeom prst="rect">
            <a:avLst/>
          </a:prstGeom>
        </p:spPr>
      </p:pic>
    </p:spTree>
    <p:extLst>
      <p:ext uri="{BB962C8B-B14F-4D97-AF65-F5344CB8AC3E}">
        <p14:creationId xmlns:p14="http://schemas.microsoft.com/office/powerpoint/2010/main" val="214467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807C5-8AE2-27EE-69F1-A62B874C2C57}"/>
              </a:ext>
            </a:extLst>
          </p:cNvPr>
          <p:cNvSpPr>
            <a:spLocks noGrp="1"/>
          </p:cNvSpPr>
          <p:nvPr>
            <p:ph type="title"/>
          </p:nvPr>
        </p:nvSpPr>
        <p:spPr/>
        <p:txBody>
          <a:bodyPr/>
          <a:lstStyle/>
          <a:p>
            <a:r>
              <a:rPr lang="en-US" dirty="0"/>
              <a:t>The Research</a:t>
            </a:r>
          </a:p>
        </p:txBody>
      </p:sp>
      <p:sp>
        <p:nvSpPr>
          <p:cNvPr id="4" name="Content Placeholder 3">
            <a:extLst>
              <a:ext uri="{FF2B5EF4-FFF2-40B4-BE49-F238E27FC236}">
                <a16:creationId xmlns:a16="http://schemas.microsoft.com/office/drawing/2014/main" id="{56A4FA3D-33B6-7C06-908C-F1AF7B9E27D0}"/>
              </a:ext>
            </a:extLst>
          </p:cNvPr>
          <p:cNvSpPr>
            <a:spLocks noGrp="1"/>
          </p:cNvSpPr>
          <p:nvPr>
            <p:ph idx="1"/>
          </p:nvPr>
        </p:nvSpPr>
        <p:spPr/>
        <p:txBody>
          <a:bodyPr>
            <a:normAutofit fontScale="92500" lnSpcReduction="20000"/>
          </a:bodyPr>
          <a:lstStyle/>
          <a:p>
            <a:pPr algn="l"/>
            <a:r>
              <a:rPr lang="en-US" sz="3500" b="0" i="0" u="none" strike="noStrike" baseline="0" dirty="0">
                <a:latin typeface="+mj-lt"/>
              </a:rPr>
              <a:t>Synthetic Phonics</a:t>
            </a:r>
          </a:p>
          <a:p>
            <a:pPr algn="l"/>
            <a:r>
              <a:rPr lang="en-US" b="0" i="0" u="none" strike="noStrike" baseline="0" dirty="0">
                <a:latin typeface="+mj-lt"/>
              </a:rPr>
              <a:t>A synthetic approach teaches students to convert letters into sounds and then blend those sounds to make a word. This is often referred to as a </a:t>
            </a:r>
            <a:r>
              <a:rPr lang="en-US" b="0" i="1" u="none" strike="noStrike" baseline="0" dirty="0">
                <a:latin typeface="+mj-lt"/>
              </a:rPr>
              <a:t>whole-to-part-to-whole </a:t>
            </a:r>
            <a:r>
              <a:rPr lang="en-US" b="0" i="0" u="none" strike="noStrike" baseline="0" dirty="0">
                <a:latin typeface="+mj-lt"/>
              </a:rPr>
              <a:t>approach (NRP, 2000).</a:t>
            </a:r>
          </a:p>
          <a:p>
            <a:pPr algn="l"/>
            <a:r>
              <a:rPr lang="en-US" b="0" i="0" u="none" strike="noStrike" baseline="0" dirty="0">
                <a:latin typeface="+mj-lt"/>
              </a:rPr>
              <a:t>In 2004, Johnston and Watson found that a synthetic approach resulted in better phonemic awareness, spelling, and reading at the end of kindergarten. Assessing these same students seven years later, the authors found that the synthetic phonics group had better word reading and comprehension skills ( Johnston, </a:t>
            </a:r>
            <a:r>
              <a:rPr lang="en-US" b="0" i="0" u="none" strike="noStrike" baseline="0" dirty="0" err="1">
                <a:latin typeface="+mj-lt"/>
              </a:rPr>
              <a:t>McCeown</a:t>
            </a:r>
            <a:r>
              <a:rPr lang="en-US" b="0" i="0" u="none" strike="noStrike" baseline="0" dirty="0">
                <a:latin typeface="+mj-lt"/>
              </a:rPr>
              <a:t>,&amp; Watson, 2012 ). Christensen and </a:t>
            </a:r>
            <a:r>
              <a:rPr lang="en-US" b="0" i="0" u="none" strike="noStrike" baseline="0" dirty="0" err="1">
                <a:latin typeface="+mj-lt"/>
              </a:rPr>
              <a:t>Bowey</a:t>
            </a:r>
            <a:r>
              <a:rPr lang="en-US" b="0" i="0" u="none" strike="noStrike" baseline="0" dirty="0">
                <a:latin typeface="+mj-lt"/>
              </a:rPr>
              <a:t> (2005 ) and de Graaf, Bosman, </a:t>
            </a:r>
            <a:r>
              <a:rPr lang="en-US" b="0" i="0" u="none" strike="noStrike" baseline="0" dirty="0" err="1">
                <a:latin typeface="+mj-lt"/>
              </a:rPr>
              <a:t>Hasselman</a:t>
            </a:r>
            <a:r>
              <a:rPr lang="en-US" b="0" i="0" u="none" strike="noStrike" baseline="0" dirty="0">
                <a:latin typeface="+mj-lt"/>
              </a:rPr>
              <a:t>, and Verhoeven (2009 ) also found the synthetic approach to be superior to one that is analytic.</a:t>
            </a:r>
            <a:endParaRPr lang="en-US" dirty="0">
              <a:latin typeface="+mj-lt"/>
            </a:endParaRPr>
          </a:p>
        </p:txBody>
      </p:sp>
    </p:spTree>
    <p:extLst>
      <p:ext uri="{BB962C8B-B14F-4D97-AF65-F5344CB8AC3E}">
        <p14:creationId xmlns:p14="http://schemas.microsoft.com/office/powerpoint/2010/main" val="234551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807C5-8AE2-27EE-69F1-A62B874C2C57}"/>
              </a:ext>
            </a:extLst>
          </p:cNvPr>
          <p:cNvSpPr>
            <a:spLocks noGrp="1"/>
          </p:cNvSpPr>
          <p:nvPr>
            <p:ph type="title"/>
          </p:nvPr>
        </p:nvSpPr>
        <p:spPr/>
        <p:txBody>
          <a:bodyPr/>
          <a:lstStyle/>
          <a:p>
            <a:r>
              <a:rPr lang="en-US" dirty="0"/>
              <a:t>The Research Continued</a:t>
            </a:r>
          </a:p>
        </p:txBody>
      </p:sp>
      <p:sp>
        <p:nvSpPr>
          <p:cNvPr id="4" name="Content Placeholder 3">
            <a:extLst>
              <a:ext uri="{FF2B5EF4-FFF2-40B4-BE49-F238E27FC236}">
                <a16:creationId xmlns:a16="http://schemas.microsoft.com/office/drawing/2014/main" id="{56A4FA3D-33B6-7C06-908C-F1AF7B9E27D0}"/>
              </a:ext>
            </a:extLst>
          </p:cNvPr>
          <p:cNvSpPr>
            <a:spLocks noGrp="1"/>
          </p:cNvSpPr>
          <p:nvPr>
            <p:ph idx="1"/>
          </p:nvPr>
        </p:nvSpPr>
        <p:spPr/>
        <p:txBody>
          <a:bodyPr>
            <a:normAutofit/>
          </a:bodyPr>
          <a:lstStyle/>
          <a:p>
            <a:pPr algn="l"/>
            <a:r>
              <a:rPr lang="en-US" sz="3500" b="0" i="0" u="none" strike="noStrike" baseline="0" dirty="0">
                <a:latin typeface="+mj-lt"/>
              </a:rPr>
              <a:t>Analytic Phonics</a:t>
            </a:r>
          </a:p>
          <a:p>
            <a:pPr algn="l"/>
            <a:r>
              <a:rPr lang="en-US" b="0" i="0" u="none" strike="noStrike" baseline="0" dirty="0">
                <a:latin typeface="+mj-lt"/>
              </a:rPr>
              <a:t>An analytic approach teaches students to blend the onset and rime into a word using word families (NRP, 2000).</a:t>
            </a:r>
          </a:p>
          <a:p>
            <a:pPr algn="l"/>
            <a:r>
              <a:rPr lang="en-US" b="0" i="0" u="none" strike="noStrike" baseline="0" dirty="0">
                <a:latin typeface="+mj-lt"/>
              </a:rPr>
              <a:t>Just because the results say synthetic phonics is </a:t>
            </a:r>
            <a:r>
              <a:rPr lang="en-US" dirty="0">
                <a:latin typeface="+mj-lt"/>
              </a:rPr>
              <a:t>superior, does not mean </a:t>
            </a:r>
            <a:r>
              <a:rPr lang="en-US" b="0" i="0" u="none" strike="noStrike" baseline="0" dirty="0">
                <a:latin typeface="+mj-lt"/>
              </a:rPr>
              <a:t>that there is no place for analytic phonics. Brady (2020 ) points out that the adoption of a synthetic or analytic approach is not so much an either/or decision, but more a question of when and why one should be chosen over the other. </a:t>
            </a:r>
            <a:endParaRPr lang="en-US" dirty="0">
              <a:latin typeface="+mj-lt"/>
            </a:endParaRPr>
          </a:p>
        </p:txBody>
      </p:sp>
    </p:spTree>
    <p:extLst>
      <p:ext uri="{BB962C8B-B14F-4D97-AF65-F5344CB8AC3E}">
        <p14:creationId xmlns:p14="http://schemas.microsoft.com/office/powerpoint/2010/main" val="64876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81B-C221-8720-83D9-B53CF5E108AE}"/>
              </a:ext>
            </a:extLst>
          </p:cNvPr>
          <p:cNvSpPr>
            <a:spLocks noGrp="1"/>
          </p:cNvSpPr>
          <p:nvPr>
            <p:ph type="title"/>
          </p:nvPr>
        </p:nvSpPr>
        <p:spPr>
          <a:xfrm>
            <a:off x="1142998" y="0"/>
            <a:ext cx="9905999" cy="1360898"/>
          </a:xfrm>
        </p:spPr>
        <p:txBody>
          <a:bodyPr/>
          <a:lstStyle/>
          <a:p>
            <a:r>
              <a:rPr lang="en-US" dirty="0"/>
              <a:t>The Principal’s Job</a:t>
            </a:r>
          </a:p>
        </p:txBody>
      </p:sp>
      <p:sp>
        <p:nvSpPr>
          <p:cNvPr id="3" name="Content Placeholder 2">
            <a:extLst>
              <a:ext uri="{FF2B5EF4-FFF2-40B4-BE49-F238E27FC236}">
                <a16:creationId xmlns:a16="http://schemas.microsoft.com/office/drawing/2014/main" id="{04AFFEEE-FE38-9C5D-4229-C10F05DEB73F}"/>
              </a:ext>
            </a:extLst>
          </p:cNvPr>
          <p:cNvSpPr>
            <a:spLocks noGrp="1"/>
          </p:cNvSpPr>
          <p:nvPr>
            <p:ph idx="1"/>
          </p:nvPr>
        </p:nvSpPr>
        <p:spPr>
          <a:xfrm>
            <a:off x="1142997" y="1134162"/>
            <a:ext cx="9905999" cy="3567118"/>
          </a:xfrm>
        </p:spPr>
        <p:txBody>
          <a:bodyPr>
            <a:noAutofit/>
          </a:bodyPr>
          <a:lstStyle/>
          <a:p>
            <a:pPr marL="0" indent="0">
              <a:buNone/>
            </a:pPr>
            <a:r>
              <a:rPr lang="en-US" sz="2900" dirty="0"/>
              <a:t>On top of daily student </a:t>
            </a:r>
            <a:r>
              <a:rPr lang="en-US" sz="2900" u="sng" dirty="0"/>
              <a:t>discipline</a:t>
            </a:r>
            <a:r>
              <a:rPr lang="en-US" sz="2900" dirty="0"/>
              <a:t>, principals are entrusted with </a:t>
            </a:r>
            <a:r>
              <a:rPr lang="en-US" sz="2900" u="sng" dirty="0"/>
              <a:t>budgets, community relations, curriculum</a:t>
            </a:r>
            <a:r>
              <a:rPr lang="en-US" sz="2900" dirty="0"/>
              <a:t> and </a:t>
            </a:r>
            <a:r>
              <a:rPr lang="en-US" sz="2900" u="sng" dirty="0"/>
              <a:t>professional development, parent concerns, teacher and staff concerns, student concerns, board concerns, facility management/maintenance, event coordination, event supervisions, program management and strategic planning, school traffic safety, overall school safety, student assessment, teacher assessment</a:t>
            </a:r>
            <a:r>
              <a:rPr lang="en-US" sz="2900" dirty="0"/>
              <a:t>–the list goes on, and that’s just in the written job description.</a:t>
            </a:r>
          </a:p>
        </p:txBody>
      </p:sp>
    </p:spTree>
    <p:extLst>
      <p:ext uri="{BB962C8B-B14F-4D97-AF65-F5344CB8AC3E}">
        <p14:creationId xmlns:p14="http://schemas.microsoft.com/office/powerpoint/2010/main" val="298749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807C5-8AE2-27EE-69F1-A62B874C2C57}"/>
              </a:ext>
            </a:extLst>
          </p:cNvPr>
          <p:cNvSpPr>
            <a:spLocks noGrp="1"/>
          </p:cNvSpPr>
          <p:nvPr>
            <p:ph type="title"/>
          </p:nvPr>
        </p:nvSpPr>
        <p:spPr/>
        <p:txBody>
          <a:bodyPr/>
          <a:lstStyle/>
          <a:p>
            <a:r>
              <a:rPr lang="en-US" dirty="0"/>
              <a:t>The Research Continued</a:t>
            </a:r>
          </a:p>
        </p:txBody>
      </p:sp>
      <p:sp>
        <p:nvSpPr>
          <p:cNvPr id="4" name="Content Placeholder 3">
            <a:extLst>
              <a:ext uri="{FF2B5EF4-FFF2-40B4-BE49-F238E27FC236}">
                <a16:creationId xmlns:a16="http://schemas.microsoft.com/office/drawing/2014/main" id="{56A4FA3D-33B6-7C06-908C-F1AF7B9E27D0}"/>
              </a:ext>
            </a:extLst>
          </p:cNvPr>
          <p:cNvSpPr>
            <a:spLocks noGrp="1"/>
          </p:cNvSpPr>
          <p:nvPr>
            <p:ph idx="1"/>
          </p:nvPr>
        </p:nvSpPr>
        <p:spPr/>
        <p:txBody>
          <a:bodyPr>
            <a:normAutofit/>
          </a:bodyPr>
          <a:lstStyle/>
          <a:p>
            <a:pPr algn="l"/>
            <a:r>
              <a:rPr lang="en-US" sz="3500" b="0" i="0" u="none" strike="noStrike" baseline="0" dirty="0">
                <a:latin typeface="+mj-lt"/>
              </a:rPr>
              <a:t>Phonics by Analogy </a:t>
            </a:r>
          </a:p>
          <a:p>
            <a:pPr algn="l"/>
            <a:r>
              <a:rPr lang="en-US" b="0" i="0" u="none" strike="noStrike" baseline="0" dirty="0">
                <a:latin typeface="+mj-lt"/>
              </a:rPr>
              <a:t>A third approach to phonics instruction is to teach children to use analogies to pronounce unknown words (Goswami, 1986 , 1988). For example, take a child who can pronounce the word peak but is unfamiliar with the word beak.</a:t>
            </a:r>
            <a:endParaRPr lang="en-US" dirty="0">
              <a:latin typeface="+mj-lt"/>
            </a:endParaRPr>
          </a:p>
        </p:txBody>
      </p:sp>
    </p:spTree>
    <p:extLst>
      <p:ext uri="{BB962C8B-B14F-4D97-AF65-F5344CB8AC3E}">
        <p14:creationId xmlns:p14="http://schemas.microsoft.com/office/powerpoint/2010/main" val="3701330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CE25B-A44A-D6AC-7A91-5D49C987DC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69D6A5-F15F-9308-EB34-E18FDCD6893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3DD9F6E-DDD5-3735-E799-43258373A13F}"/>
              </a:ext>
            </a:extLst>
          </p:cNvPr>
          <p:cNvPicPr>
            <a:picLocks noChangeAspect="1"/>
          </p:cNvPicPr>
          <p:nvPr/>
        </p:nvPicPr>
        <p:blipFill rotWithShape="1">
          <a:blip r:embed="rId2"/>
          <a:srcRect l="13611" t="16132" r="29259" b="6008"/>
          <a:stretch/>
        </p:blipFill>
        <p:spPr>
          <a:xfrm>
            <a:off x="1749778" y="97130"/>
            <a:ext cx="8692444" cy="6663739"/>
          </a:xfrm>
          <a:prstGeom prst="rect">
            <a:avLst/>
          </a:prstGeom>
          <a:ln w="12700">
            <a:solidFill>
              <a:schemeClr val="tx1"/>
            </a:solidFill>
          </a:ln>
        </p:spPr>
      </p:pic>
    </p:spTree>
    <p:extLst>
      <p:ext uri="{BB962C8B-B14F-4D97-AF65-F5344CB8AC3E}">
        <p14:creationId xmlns:p14="http://schemas.microsoft.com/office/powerpoint/2010/main" val="153356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paints and brushes">
            <a:extLst>
              <a:ext uri="{FF2B5EF4-FFF2-40B4-BE49-F238E27FC236}">
                <a16:creationId xmlns:a16="http://schemas.microsoft.com/office/drawing/2014/main" id="{5401D07A-1119-BAEB-C938-DF639DDD44D7}"/>
              </a:ext>
            </a:extLst>
          </p:cNvPr>
          <p:cNvPicPr>
            <a:picLocks noChangeAspect="1"/>
          </p:cNvPicPr>
          <p:nvPr/>
        </p:nvPicPr>
        <p:blipFill rotWithShape="1">
          <a:blip r:embed="rId2"/>
          <a:srcRect l="11441" r="-1" b="-1"/>
          <a:stretch/>
        </p:blipFill>
        <p:spPr>
          <a:xfrm>
            <a:off x="3093268" y="10"/>
            <a:ext cx="9098732" cy="6857990"/>
          </a:xfrm>
          <a:custGeom>
            <a:avLst/>
            <a:gdLst/>
            <a:ahLst/>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close/>
              </a:path>
            </a:pathLst>
          </a:custGeom>
        </p:spPr>
      </p:pic>
      <p:sp>
        <p:nvSpPr>
          <p:cNvPr id="11" name="Freeform: Shape 10">
            <a:extLst>
              <a:ext uri="{FF2B5EF4-FFF2-40B4-BE49-F238E27FC236}">
                <a16:creationId xmlns:a16="http://schemas.microsoft.com/office/drawing/2014/main" id="{C8C63406-9171-4282-BAAB-2DDC6831F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0295" y="-2"/>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105B9-F851-CF88-0F50-B7079D7DBD5A}"/>
              </a:ext>
            </a:extLst>
          </p:cNvPr>
          <p:cNvSpPr>
            <a:spLocks noGrp="1"/>
          </p:cNvSpPr>
          <p:nvPr>
            <p:ph type="title"/>
          </p:nvPr>
        </p:nvSpPr>
        <p:spPr>
          <a:xfrm>
            <a:off x="1143001" y="872937"/>
            <a:ext cx="5920740" cy="1360898"/>
          </a:xfrm>
        </p:spPr>
        <p:txBody>
          <a:bodyPr>
            <a:normAutofit/>
          </a:bodyPr>
          <a:lstStyle/>
          <a:p>
            <a:r>
              <a:rPr lang="en-US" dirty="0"/>
              <a:t>How do we make it artful?</a:t>
            </a:r>
          </a:p>
        </p:txBody>
      </p:sp>
      <p:sp>
        <p:nvSpPr>
          <p:cNvPr id="3" name="Content Placeholder 2">
            <a:extLst>
              <a:ext uri="{FF2B5EF4-FFF2-40B4-BE49-F238E27FC236}">
                <a16:creationId xmlns:a16="http://schemas.microsoft.com/office/drawing/2014/main" id="{36836767-A39F-85C9-552F-78238D2A226A}"/>
              </a:ext>
            </a:extLst>
          </p:cNvPr>
          <p:cNvSpPr>
            <a:spLocks noGrp="1"/>
          </p:cNvSpPr>
          <p:nvPr>
            <p:ph idx="1"/>
          </p:nvPr>
        </p:nvSpPr>
        <p:spPr>
          <a:xfrm>
            <a:off x="1143002" y="2332029"/>
            <a:ext cx="4118906" cy="3840171"/>
          </a:xfrm>
        </p:spPr>
        <p:txBody>
          <a:bodyPr>
            <a:normAutofit/>
          </a:bodyPr>
          <a:lstStyle/>
          <a:p>
            <a:r>
              <a:rPr lang="en-US" dirty="0"/>
              <a:t>Make it engaging</a:t>
            </a:r>
          </a:p>
          <a:p>
            <a:r>
              <a:rPr lang="en-US" dirty="0"/>
              <a:t>Dare I say make it fun?</a:t>
            </a:r>
          </a:p>
          <a:p>
            <a:r>
              <a:rPr lang="en-US" dirty="0"/>
              <a:t>Make it meaningful by giving a purpose</a:t>
            </a:r>
          </a:p>
        </p:txBody>
      </p:sp>
    </p:spTree>
    <p:extLst>
      <p:ext uri="{BB962C8B-B14F-4D97-AF65-F5344CB8AC3E}">
        <p14:creationId xmlns:p14="http://schemas.microsoft.com/office/powerpoint/2010/main" val="401850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665C-B692-56AC-E71A-AA9E34E9468D}"/>
              </a:ext>
            </a:extLst>
          </p:cNvPr>
          <p:cNvSpPr>
            <a:spLocks noGrp="1"/>
          </p:cNvSpPr>
          <p:nvPr>
            <p:ph type="title"/>
          </p:nvPr>
        </p:nvSpPr>
        <p:spPr>
          <a:xfrm>
            <a:off x="1143000" y="121594"/>
            <a:ext cx="9905999" cy="846307"/>
          </a:xfrm>
        </p:spPr>
        <p:txBody>
          <a:bodyPr/>
          <a:lstStyle/>
          <a:p>
            <a:r>
              <a:rPr lang="en-US" dirty="0"/>
              <a:t>Making and Writing Words</a:t>
            </a:r>
          </a:p>
        </p:txBody>
      </p:sp>
      <p:sp>
        <p:nvSpPr>
          <p:cNvPr id="4" name="Text Placeholder 3">
            <a:extLst>
              <a:ext uri="{FF2B5EF4-FFF2-40B4-BE49-F238E27FC236}">
                <a16:creationId xmlns:a16="http://schemas.microsoft.com/office/drawing/2014/main" id="{D99B882E-C3BE-6000-BBF3-2DF0E4895861}"/>
              </a:ext>
            </a:extLst>
          </p:cNvPr>
          <p:cNvSpPr>
            <a:spLocks noGrp="1"/>
          </p:cNvSpPr>
          <p:nvPr>
            <p:ph type="body" idx="1"/>
          </p:nvPr>
        </p:nvSpPr>
        <p:spPr>
          <a:xfrm>
            <a:off x="1143000" y="807394"/>
            <a:ext cx="4798980" cy="710119"/>
          </a:xfrm>
        </p:spPr>
        <p:txBody>
          <a:bodyPr>
            <a:normAutofit/>
          </a:bodyPr>
          <a:lstStyle/>
          <a:p>
            <a:r>
              <a:rPr lang="en-US" sz="3000" dirty="0"/>
              <a:t>O, u, b, d, g, l, l</a:t>
            </a:r>
          </a:p>
        </p:txBody>
      </p:sp>
      <p:sp>
        <p:nvSpPr>
          <p:cNvPr id="6" name="Text Placeholder 5">
            <a:extLst>
              <a:ext uri="{FF2B5EF4-FFF2-40B4-BE49-F238E27FC236}">
                <a16:creationId xmlns:a16="http://schemas.microsoft.com/office/drawing/2014/main" id="{2394FF3F-CA8B-8308-5952-2929892EF21B}"/>
              </a:ext>
            </a:extLst>
          </p:cNvPr>
          <p:cNvSpPr>
            <a:spLocks noGrp="1"/>
          </p:cNvSpPr>
          <p:nvPr>
            <p:ph type="body" sz="quarter" idx="3"/>
          </p:nvPr>
        </p:nvSpPr>
        <p:spPr>
          <a:xfrm>
            <a:off x="6250019" y="1561288"/>
            <a:ext cx="4798981" cy="710119"/>
          </a:xfrm>
        </p:spPr>
        <p:txBody>
          <a:bodyPr>
            <a:normAutofit/>
          </a:bodyPr>
          <a:lstStyle/>
          <a:p>
            <a:r>
              <a:rPr lang="en-US" sz="3000" dirty="0"/>
              <a:t>Transfer Words</a:t>
            </a:r>
          </a:p>
        </p:txBody>
      </p:sp>
      <p:sp>
        <p:nvSpPr>
          <p:cNvPr id="10" name="Rectangle 9">
            <a:extLst>
              <a:ext uri="{FF2B5EF4-FFF2-40B4-BE49-F238E27FC236}">
                <a16:creationId xmlns:a16="http://schemas.microsoft.com/office/drawing/2014/main" id="{5153CF24-E091-54C1-38D3-744B53B3E983}"/>
              </a:ext>
            </a:extLst>
          </p:cNvPr>
          <p:cNvSpPr/>
          <p:nvPr/>
        </p:nvSpPr>
        <p:spPr>
          <a:xfrm>
            <a:off x="3180203" y="2427421"/>
            <a:ext cx="155113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Bold</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EB3AA9CA-FABA-7105-8790-6DEB32602CE9}"/>
              </a:ext>
            </a:extLst>
          </p:cNvPr>
          <p:cNvSpPr/>
          <p:nvPr/>
        </p:nvSpPr>
        <p:spPr>
          <a:xfrm>
            <a:off x="1327659" y="1515709"/>
            <a:ext cx="137063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Log</a:t>
            </a:r>
          </a:p>
        </p:txBody>
      </p:sp>
      <p:sp>
        <p:nvSpPr>
          <p:cNvPr id="12" name="Rectangle 11">
            <a:extLst>
              <a:ext uri="{FF2B5EF4-FFF2-40B4-BE49-F238E27FC236}">
                <a16:creationId xmlns:a16="http://schemas.microsoft.com/office/drawing/2014/main" id="{F9F07736-D15F-34B6-5BBC-9BB51A7773E9}"/>
              </a:ext>
            </a:extLst>
          </p:cNvPr>
          <p:cNvSpPr/>
          <p:nvPr/>
        </p:nvSpPr>
        <p:spPr>
          <a:xfrm>
            <a:off x="1273877" y="2431029"/>
            <a:ext cx="152099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Blog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D3ADE44-C3DA-A444-8FF9-D198D1501355}"/>
              </a:ext>
            </a:extLst>
          </p:cNvPr>
          <p:cNvSpPr/>
          <p:nvPr/>
        </p:nvSpPr>
        <p:spPr>
          <a:xfrm>
            <a:off x="1332482" y="3350751"/>
            <a:ext cx="135024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Bog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2B38ECD3-013A-CD8E-F603-F9558A8857F2}"/>
              </a:ext>
            </a:extLst>
          </p:cNvPr>
          <p:cNvSpPr/>
          <p:nvPr/>
        </p:nvSpPr>
        <p:spPr>
          <a:xfrm>
            <a:off x="1310843" y="4274081"/>
            <a:ext cx="1447063"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Dog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D865D7F2-C45D-48AF-9DBE-A6017FC0E1C8}"/>
              </a:ext>
            </a:extLst>
          </p:cNvPr>
          <p:cNvSpPr/>
          <p:nvPr/>
        </p:nvSpPr>
        <p:spPr>
          <a:xfrm>
            <a:off x="1271728" y="5197411"/>
            <a:ext cx="145135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God</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442AA83C-0016-D89E-F34F-C0FEB082962E}"/>
              </a:ext>
            </a:extLst>
          </p:cNvPr>
          <p:cNvSpPr/>
          <p:nvPr/>
        </p:nvSpPr>
        <p:spPr>
          <a:xfrm>
            <a:off x="3186936" y="1540591"/>
            <a:ext cx="162820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Gold</a:t>
            </a:r>
          </a:p>
        </p:txBody>
      </p:sp>
      <p:sp>
        <p:nvSpPr>
          <p:cNvPr id="17" name="Rectangle 16">
            <a:extLst>
              <a:ext uri="{FF2B5EF4-FFF2-40B4-BE49-F238E27FC236}">
                <a16:creationId xmlns:a16="http://schemas.microsoft.com/office/drawing/2014/main" id="{E09B9BBB-9C73-4815-5E90-484702716BAC}"/>
              </a:ext>
            </a:extLst>
          </p:cNvPr>
          <p:cNvSpPr/>
          <p:nvPr/>
        </p:nvSpPr>
        <p:spPr>
          <a:xfrm>
            <a:off x="3185109" y="3369039"/>
            <a:ext cx="137428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Bod</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9" name="Freeform: Shape 18">
            <a:extLst>
              <a:ext uri="{FF2B5EF4-FFF2-40B4-BE49-F238E27FC236}">
                <a16:creationId xmlns:a16="http://schemas.microsoft.com/office/drawing/2014/main" id="{CA95116F-02CB-7755-0AA7-5C979463A2FC}"/>
              </a:ext>
            </a:extLst>
          </p:cNvPr>
          <p:cNvSpPr/>
          <p:nvPr/>
        </p:nvSpPr>
        <p:spPr>
          <a:xfrm>
            <a:off x="1841329" y="1561288"/>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7DA824E7-2CE8-0635-91AE-D517735EB744}"/>
              </a:ext>
            </a:extLst>
          </p:cNvPr>
          <p:cNvSpPr/>
          <p:nvPr/>
        </p:nvSpPr>
        <p:spPr>
          <a:xfrm>
            <a:off x="1997003" y="2463921"/>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Freeform: Shape 20">
            <a:extLst>
              <a:ext uri="{FF2B5EF4-FFF2-40B4-BE49-F238E27FC236}">
                <a16:creationId xmlns:a16="http://schemas.microsoft.com/office/drawing/2014/main" id="{14E97975-FDEB-1699-DDFC-275070DD3F8C}"/>
              </a:ext>
            </a:extLst>
          </p:cNvPr>
          <p:cNvSpPr/>
          <p:nvPr/>
        </p:nvSpPr>
        <p:spPr>
          <a:xfrm>
            <a:off x="1489580" y="3111452"/>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41C7892F-3603-108D-10FE-71BC82640D5E}"/>
              </a:ext>
            </a:extLst>
          </p:cNvPr>
          <p:cNvSpPr/>
          <p:nvPr/>
        </p:nvSpPr>
        <p:spPr>
          <a:xfrm>
            <a:off x="1899660" y="3383643"/>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607257C1-8B9E-B545-63CD-9505229B3960}"/>
              </a:ext>
            </a:extLst>
          </p:cNvPr>
          <p:cNvSpPr/>
          <p:nvPr/>
        </p:nvSpPr>
        <p:spPr>
          <a:xfrm>
            <a:off x="1953708" y="4295711"/>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DD6DD101-C772-7250-DA62-1A366868A532}"/>
              </a:ext>
            </a:extLst>
          </p:cNvPr>
          <p:cNvSpPr/>
          <p:nvPr/>
        </p:nvSpPr>
        <p:spPr>
          <a:xfrm>
            <a:off x="1875669" y="5247804"/>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20F2FF7-D80B-F0FC-78D7-4CA35B654A1D}"/>
              </a:ext>
            </a:extLst>
          </p:cNvPr>
          <p:cNvCxnSpPr/>
          <p:nvPr/>
        </p:nvCxnSpPr>
        <p:spPr>
          <a:xfrm>
            <a:off x="3791176" y="1746870"/>
            <a:ext cx="32918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8" name="Freeform: Shape 27">
            <a:extLst>
              <a:ext uri="{FF2B5EF4-FFF2-40B4-BE49-F238E27FC236}">
                <a16:creationId xmlns:a16="http://schemas.microsoft.com/office/drawing/2014/main" id="{F6FBC559-851F-BD6B-1F70-1D46875316D6}"/>
              </a:ext>
            </a:extLst>
          </p:cNvPr>
          <p:cNvSpPr/>
          <p:nvPr/>
        </p:nvSpPr>
        <p:spPr>
          <a:xfrm>
            <a:off x="4223671" y="2213384"/>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15CDE79-4DBC-8E6A-7329-F3CA47C92758}"/>
              </a:ext>
            </a:extLst>
          </p:cNvPr>
          <p:cNvCxnSpPr/>
          <p:nvPr/>
        </p:nvCxnSpPr>
        <p:spPr>
          <a:xfrm>
            <a:off x="3707660" y="2705024"/>
            <a:ext cx="32918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0" name="Freeform: Shape 29">
            <a:extLst>
              <a:ext uri="{FF2B5EF4-FFF2-40B4-BE49-F238E27FC236}">
                <a16:creationId xmlns:a16="http://schemas.microsoft.com/office/drawing/2014/main" id="{C2D7BB5C-9479-E222-CDF4-B388DF3892E1}"/>
              </a:ext>
            </a:extLst>
          </p:cNvPr>
          <p:cNvSpPr/>
          <p:nvPr/>
        </p:nvSpPr>
        <p:spPr>
          <a:xfrm>
            <a:off x="4136355" y="3142540"/>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B5DAAAE5-20B7-E56A-89DE-7D06EA47D0A1}"/>
              </a:ext>
            </a:extLst>
          </p:cNvPr>
          <p:cNvSpPr/>
          <p:nvPr/>
        </p:nvSpPr>
        <p:spPr>
          <a:xfrm>
            <a:off x="3708813" y="3429000"/>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4" name="Rectangle 33">
            <a:extLst>
              <a:ext uri="{FF2B5EF4-FFF2-40B4-BE49-F238E27FC236}">
                <a16:creationId xmlns:a16="http://schemas.microsoft.com/office/drawing/2014/main" id="{72D6D7A7-9E52-4D5C-856C-8425382228D8}"/>
              </a:ext>
            </a:extLst>
          </p:cNvPr>
          <p:cNvSpPr/>
          <p:nvPr/>
        </p:nvSpPr>
        <p:spPr>
          <a:xfrm>
            <a:off x="6250019" y="2825938"/>
            <a:ext cx="234891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Logger</a:t>
            </a:r>
          </a:p>
        </p:txBody>
      </p:sp>
      <p:sp>
        <p:nvSpPr>
          <p:cNvPr id="35" name="Freeform: Shape 34">
            <a:extLst>
              <a:ext uri="{FF2B5EF4-FFF2-40B4-BE49-F238E27FC236}">
                <a16:creationId xmlns:a16="http://schemas.microsoft.com/office/drawing/2014/main" id="{8E939E9E-07B8-99DB-CFBB-C0B2C6CE6FD6}"/>
              </a:ext>
            </a:extLst>
          </p:cNvPr>
          <p:cNvSpPr/>
          <p:nvPr/>
        </p:nvSpPr>
        <p:spPr>
          <a:xfrm>
            <a:off x="6730203" y="2901437"/>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1026" name="Picture 2" descr="Tony the tiger 2019 by wolfpawtrain on DeviantArt">
            <a:extLst>
              <a:ext uri="{FF2B5EF4-FFF2-40B4-BE49-F238E27FC236}">
                <a16:creationId xmlns:a16="http://schemas.microsoft.com/office/drawing/2014/main" id="{647158CA-63FB-A575-2103-A07C93B9A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225" y="3505135"/>
            <a:ext cx="5334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oop Dogg: clothing style, tattoos, sizes &amp; tips - 2016 Muzul">
            <a:extLst>
              <a:ext uri="{FF2B5EF4-FFF2-40B4-BE49-F238E27FC236}">
                <a16:creationId xmlns:a16="http://schemas.microsoft.com/office/drawing/2014/main" id="{E3308D39-D37C-7CA3-0A93-DE91177E8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99" r="23187"/>
          <a:stretch/>
        </p:blipFill>
        <p:spPr bwMode="auto">
          <a:xfrm>
            <a:off x="7116292" y="2146449"/>
            <a:ext cx="741319" cy="99252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80396E99-8B08-8EE4-00A3-F6B2C389D2F1}"/>
              </a:ext>
            </a:extLst>
          </p:cNvPr>
          <p:cNvSpPr/>
          <p:nvPr/>
        </p:nvSpPr>
        <p:spPr>
          <a:xfrm>
            <a:off x="6250019" y="4735746"/>
            <a:ext cx="249927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Blogger</a:t>
            </a:r>
          </a:p>
        </p:txBody>
      </p:sp>
      <p:sp>
        <p:nvSpPr>
          <p:cNvPr id="39" name="Freeform: Shape 38">
            <a:extLst>
              <a:ext uri="{FF2B5EF4-FFF2-40B4-BE49-F238E27FC236}">
                <a16:creationId xmlns:a16="http://schemas.microsoft.com/office/drawing/2014/main" id="{162478CA-D2F3-5C90-4DB1-F53B3D4A7AE6}"/>
              </a:ext>
            </a:extLst>
          </p:cNvPr>
          <p:cNvSpPr/>
          <p:nvPr/>
        </p:nvSpPr>
        <p:spPr>
          <a:xfrm>
            <a:off x="6923247" y="4800341"/>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0" name="Freeform: Shape 39">
            <a:extLst>
              <a:ext uri="{FF2B5EF4-FFF2-40B4-BE49-F238E27FC236}">
                <a16:creationId xmlns:a16="http://schemas.microsoft.com/office/drawing/2014/main" id="{3BD2E598-BF7E-827C-4D06-499A32CAA489}"/>
              </a:ext>
            </a:extLst>
          </p:cNvPr>
          <p:cNvSpPr/>
          <p:nvPr/>
        </p:nvSpPr>
        <p:spPr>
          <a:xfrm>
            <a:off x="6484553" y="5411450"/>
            <a:ext cx="386089" cy="241103"/>
          </a:xfrm>
          <a:custGeom>
            <a:avLst/>
            <a:gdLst>
              <a:gd name="connsiteX0" fmla="*/ 0 w 386089"/>
              <a:gd name="connsiteY0" fmla="*/ 20 h 241103"/>
              <a:gd name="connsiteX1" fmla="*/ 9144 w 386089"/>
              <a:gd name="connsiteY1" fmla="*/ 118892 h 241103"/>
              <a:gd name="connsiteX2" fmla="*/ 73152 w 386089"/>
              <a:gd name="connsiteY2" fmla="*/ 192044 h 241103"/>
              <a:gd name="connsiteX3" fmla="*/ 109728 w 386089"/>
              <a:gd name="connsiteY3" fmla="*/ 219476 h 241103"/>
              <a:gd name="connsiteX4" fmla="*/ 164592 w 386089"/>
              <a:gd name="connsiteY4" fmla="*/ 237764 h 241103"/>
              <a:gd name="connsiteX5" fmla="*/ 329184 w 386089"/>
              <a:gd name="connsiteY5" fmla="*/ 201188 h 241103"/>
              <a:gd name="connsiteX6" fmla="*/ 356616 w 386089"/>
              <a:gd name="connsiteY6" fmla="*/ 164612 h 241103"/>
              <a:gd name="connsiteX7" fmla="*/ 384048 w 386089"/>
              <a:gd name="connsiteY7" fmla="*/ 64028 h 241103"/>
              <a:gd name="connsiteX8" fmla="*/ 365760 w 386089"/>
              <a:gd name="connsiteY8" fmla="*/ 20 h 2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89" h="241103">
                <a:moveTo>
                  <a:pt x="0" y="20"/>
                </a:moveTo>
                <a:cubicBezTo>
                  <a:pt x="3048" y="39644"/>
                  <a:pt x="-1492" y="80601"/>
                  <a:pt x="9144" y="118892"/>
                </a:cubicBezTo>
                <a:cubicBezTo>
                  <a:pt x="12299" y="130249"/>
                  <a:pt x="59417" y="180271"/>
                  <a:pt x="73152" y="192044"/>
                </a:cubicBezTo>
                <a:cubicBezTo>
                  <a:pt x="84723" y="201962"/>
                  <a:pt x="96097" y="212660"/>
                  <a:pt x="109728" y="219476"/>
                </a:cubicBezTo>
                <a:cubicBezTo>
                  <a:pt x="126970" y="228097"/>
                  <a:pt x="164592" y="237764"/>
                  <a:pt x="164592" y="237764"/>
                </a:cubicBezTo>
                <a:cubicBezTo>
                  <a:pt x="336954" y="226991"/>
                  <a:pt x="280398" y="269489"/>
                  <a:pt x="329184" y="201188"/>
                </a:cubicBezTo>
                <a:cubicBezTo>
                  <a:pt x="338042" y="188787"/>
                  <a:pt x="347472" y="176804"/>
                  <a:pt x="356616" y="164612"/>
                </a:cubicBezTo>
                <a:cubicBezTo>
                  <a:pt x="363788" y="143097"/>
                  <a:pt x="384048" y="89877"/>
                  <a:pt x="384048" y="64028"/>
                </a:cubicBezTo>
                <a:cubicBezTo>
                  <a:pt x="384048" y="-2997"/>
                  <a:pt x="395102" y="20"/>
                  <a:pt x="365760" y="2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41" name="Picture 2" descr="Tony the tiger 2019 by wolfpawtrain on DeviantArt">
            <a:extLst>
              <a:ext uri="{FF2B5EF4-FFF2-40B4-BE49-F238E27FC236}">
                <a16:creationId xmlns:a16="http://schemas.microsoft.com/office/drawing/2014/main" id="{FEC7CA64-879F-5D2C-6092-94E12D584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532" y="5488907"/>
            <a:ext cx="5334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Snoop Dogg: clothing style, tattoos, sizes &amp; tips - 2016 Muzul">
            <a:extLst>
              <a:ext uri="{FF2B5EF4-FFF2-40B4-BE49-F238E27FC236}">
                <a16:creationId xmlns:a16="http://schemas.microsoft.com/office/drawing/2014/main" id="{C38CD39A-B931-9E58-76B0-F6FDC4BBB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99" r="23187"/>
          <a:stretch/>
        </p:blipFill>
        <p:spPr bwMode="auto">
          <a:xfrm>
            <a:off x="7310190" y="4047215"/>
            <a:ext cx="741319" cy="99252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4F059BD-1EE3-913C-2BD3-309AD72ED333}"/>
              </a:ext>
            </a:extLst>
          </p:cNvPr>
          <p:cNvSpPr/>
          <p:nvPr/>
        </p:nvSpPr>
        <p:spPr>
          <a:xfrm>
            <a:off x="905647" y="6050606"/>
            <a:ext cx="4562577" cy="861774"/>
          </a:xfrm>
          <a:prstGeom prst="rect">
            <a:avLst/>
          </a:prstGeom>
          <a:noFill/>
        </p:spPr>
        <p:txBody>
          <a:bodyPr wrap="square" lIns="91440" tIns="45720" rIns="91440" bIns="45720">
            <a:spAutoFit/>
          </a:bodyPr>
          <a:lstStyle/>
          <a:p>
            <a:pPr algn="ctr"/>
            <a:r>
              <a:rPr lang="en-US" sz="5000" b="0" cap="none" spc="0" dirty="0">
                <a:ln w="0"/>
                <a:solidFill>
                  <a:schemeClr val="tx1"/>
                </a:solidFill>
                <a:effectLst>
                  <a:outerShdw blurRad="38100" dist="19050" dir="2700000" algn="tl" rotWithShape="0">
                    <a:schemeClr val="dk1">
                      <a:alpha val="40000"/>
                    </a:schemeClr>
                  </a:outerShdw>
                </a:effectLst>
              </a:rPr>
              <a:t>Magic Word:</a:t>
            </a:r>
          </a:p>
        </p:txBody>
      </p:sp>
      <p:sp>
        <p:nvSpPr>
          <p:cNvPr id="44" name="Rectangle 43">
            <a:extLst>
              <a:ext uri="{FF2B5EF4-FFF2-40B4-BE49-F238E27FC236}">
                <a16:creationId xmlns:a16="http://schemas.microsoft.com/office/drawing/2014/main" id="{C3E5E673-4DBA-8E99-87E1-9561255D2350}"/>
              </a:ext>
            </a:extLst>
          </p:cNvPr>
          <p:cNvSpPr/>
          <p:nvPr/>
        </p:nvSpPr>
        <p:spPr>
          <a:xfrm>
            <a:off x="4485591" y="6067845"/>
            <a:ext cx="3222802" cy="861774"/>
          </a:xfrm>
          <a:prstGeom prst="rect">
            <a:avLst/>
          </a:prstGeom>
          <a:noFill/>
        </p:spPr>
        <p:txBody>
          <a:bodyPr wrap="square" lIns="91440" tIns="45720" rIns="91440" bIns="45720">
            <a:spAutoFit/>
          </a:bodyPr>
          <a:lstStyle/>
          <a:p>
            <a:pPr algn="ctr"/>
            <a:r>
              <a:rPr lang="en-US" sz="5000" b="0" cap="none" spc="0" dirty="0">
                <a:ln w="0"/>
                <a:solidFill>
                  <a:schemeClr val="tx1"/>
                </a:solidFill>
                <a:effectLst>
                  <a:outerShdw blurRad="38100" dist="19050" dir="2700000" algn="tl" rotWithShape="0">
                    <a:schemeClr val="dk1">
                      <a:alpha val="40000"/>
                    </a:schemeClr>
                  </a:outerShdw>
                </a:effectLst>
              </a:rPr>
              <a:t>Bulldog</a:t>
            </a:r>
          </a:p>
        </p:txBody>
      </p:sp>
      <p:sp>
        <p:nvSpPr>
          <p:cNvPr id="3" name="TextBox 2">
            <a:extLst>
              <a:ext uri="{FF2B5EF4-FFF2-40B4-BE49-F238E27FC236}">
                <a16:creationId xmlns:a16="http://schemas.microsoft.com/office/drawing/2014/main" id="{87890E14-43F2-8D0C-B1E3-65D6E61931B6}"/>
              </a:ext>
            </a:extLst>
          </p:cNvPr>
          <p:cNvSpPr txBox="1"/>
          <p:nvPr/>
        </p:nvSpPr>
        <p:spPr>
          <a:xfrm>
            <a:off x="9269153" y="6367074"/>
            <a:ext cx="1779846" cy="369332"/>
          </a:xfrm>
          <a:prstGeom prst="rect">
            <a:avLst/>
          </a:prstGeom>
          <a:noFill/>
        </p:spPr>
        <p:txBody>
          <a:bodyPr wrap="none" rtlCol="0">
            <a:spAutoFit/>
          </a:bodyPr>
          <a:lstStyle/>
          <a:p>
            <a:r>
              <a:rPr lang="en-US" dirty="0"/>
              <a:t>ELAR 2.A,B,C,E</a:t>
            </a:r>
          </a:p>
        </p:txBody>
      </p:sp>
    </p:spTree>
    <p:extLst>
      <p:ext uri="{BB962C8B-B14F-4D97-AF65-F5344CB8AC3E}">
        <p14:creationId xmlns:p14="http://schemas.microsoft.com/office/powerpoint/2010/main" val="382754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down)">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down)">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down)">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026"/>
                                        </p:tgtEl>
                                        <p:attrNameLst>
                                          <p:attrName>style.visibility</p:attrName>
                                        </p:attrNameLst>
                                      </p:cBhvr>
                                      <p:to>
                                        <p:strVal val="visible"/>
                                      </p:to>
                                    </p:set>
                                    <p:animEffect transition="in" filter="fade">
                                      <p:cBhvr>
                                        <p:cTn id="103" dur="500"/>
                                        <p:tgtEl>
                                          <p:spTgt spid="102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028"/>
                                        </p:tgtEl>
                                        <p:attrNameLst>
                                          <p:attrName>style.visibility</p:attrName>
                                        </p:attrNameLst>
                                      </p:cBhvr>
                                      <p:to>
                                        <p:strVal val="visible"/>
                                      </p:to>
                                    </p:set>
                                    <p:animEffect transition="in" filter="fade">
                                      <p:cBhvr>
                                        <p:cTn id="108" dur="500"/>
                                        <p:tgtEl>
                                          <p:spTgt spid="1028"/>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wipe(down)">
                                      <p:cBhvr>
                                        <p:cTn id="117" dur="500"/>
                                        <p:tgtEl>
                                          <p:spTgt spid="3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wipe(down)">
                                      <p:cBhvr>
                                        <p:cTn id="122" dur="500"/>
                                        <p:tgtEl>
                                          <p:spTgt spid="4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500"/>
                                        <p:tgtEl>
                                          <p:spTgt spid="4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44"/>
                                        </p:tgtEl>
                                        <p:attrNameLst>
                                          <p:attrName>style.visibility</p:attrName>
                                        </p:attrNameLst>
                                      </p:cBhvr>
                                      <p:to>
                                        <p:strVal val="visible"/>
                                      </p:to>
                                    </p:set>
                                    <p:animEffect transition="in" filter="fade">
                                      <p:cBhvr>
                                        <p:cTn id="1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9" grpId="0" animBg="1"/>
      <p:bldP spid="20" grpId="0" animBg="1"/>
      <p:bldP spid="21" grpId="0" animBg="1"/>
      <p:bldP spid="22" grpId="0" animBg="1"/>
      <p:bldP spid="23" grpId="0" animBg="1"/>
      <p:bldP spid="24" grpId="0" animBg="1"/>
      <p:bldP spid="28" grpId="0" animBg="1"/>
      <p:bldP spid="30" grpId="0" animBg="1"/>
      <p:bldP spid="31" grpId="0" animBg="1"/>
      <p:bldP spid="34" grpId="0"/>
      <p:bldP spid="35" grpId="0" animBg="1"/>
      <p:bldP spid="38" grpId="0"/>
      <p:bldP spid="39" grpId="0" animBg="1"/>
      <p:bldP spid="40" grpId="0" animBg="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C3B0A228-9EA3-4009-A82E-9402BBC72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376605B-B311-4691-9B2A-1684D1F5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0C40FC6-F06C-437F-A877-019DFC43F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4482" y="0"/>
            <a:ext cx="9957519" cy="6858000"/>
          </a:xfrm>
          <a:custGeom>
            <a:avLst/>
            <a:gdLst>
              <a:gd name="connsiteX0" fmla="*/ 6878624 w 9957519"/>
              <a:gd name="connsiteY0" fmla="*/ 0 h 6858000"/>
              <a:gd name="connsiteX1" fmla="*/ 9957519 w 9957519"/>
              <a:gd name="connsiteY1" fmla="*/ 0 h 6858000"/>
              <a:gd name="connsiteX2" fmla="*/ 9957519 w 9957519"/>
              <a:gd name="connsiteY2" fmla="*/ 1557082 h 6858000"/>
              <a:gd name="connsiteX3" fmla="*/ 5311608 w 9957519"/>
              <a:gd name="connsiteY3" fmla="*/ 6858000 h 6858000"/>
              <a:gd name="connsiteX4" fmla="*/ 868032 w 9957519"/>
              <a:gd name="connsiteY4" fmla="*/ 6858000 h 6858000"/>
              <a:gd name="connsiteX5" fmla="*/ 0 w 9957519"/>
              <a:gd name="connsiteY5" fmla="*/ 0 h 6858000"/>
              <a:gd name="connsiteX6" fmla="*/ 6878624 w 9957519"/>
              <a:gd name="connsiteY6" fmla="*/ 0 h 6858000"/>
              <a:gd name="connsiteX7" fmla="*/ 0 w 9957519"/>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7519" h="6858000">
                <a:moveTo>
                  <a:pt x="6878624" y="0"/>
                </a:moveTo>
                <a:lnTo>
                  <a:pt x="9957519" y="0"/>
                </a:lnTo>
                <a:lnTo>
                  <a:pt x="9957519" y="1557082"/>
                </a:lnTo>
                <a:lnTo>
                  <a:pt x="5311608" y="6858000"/>
                </a:lnTo>
                <a:lnTo>
                  <a:pt x="868032" y="6858000"/>
                </a:lnTo>
                <a:close/>
                <a:moveTo>
                  <a:pt x="0" y="0"/>
                </a:moveTo>
                <a:lnTo>
                  <a:pt x="6878624" y="0"/>
                </a:lnTo>
                <a:lnTo>
                  <a:pt x="0" y="1"/>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94DB09-862B-3477-3F28-FFFCD4D8DBB6}"/>
              </a:ext>
            </a:extLst>
          </p:cNvPr>
          <p:cNvSpPr>
            <a:spLocks noGrp="1"/>
          </p:cNvSpPr>
          <p:nvPr>
            <p:ph type="title"/>
          </p:nvPr>
        </p:nvSpPr>
        <p:spPr>
          <a:xfrm>
            <a:off x="1143000" y="1181101"/>
            <a:ext cx="5202381" cy="1998517"/>
          </a:xfrm>
        </p:spPr>
        <p:txBody>
          <a:bodyPr vert="horz" lIns="91440" tIns="45720" rIns="91440" bIns="45720" rtlCol="0" anchor="t">
            <a:normAutofit/>
          </a:bodyPr>
          <a:lstStyle/>
          <a:p>
            <a:pPr algn="l"/>
            <a:r>
              <a:rPr lang="en-US" sz="4800" cap="all" spc="300"/>
              <a:t>Vocabulary</a:t>
            </a:r>
          </a:p>
        </p:txBody>
      </p:sp>
      <p:pic>
        <p:nvPicPr>
          <p:cNvPr id="6" name="Graphic 5" descr="Speech">
            <a:extLst>
              <a:ext uri="{FF2B5EF4-FFF2-40B4-BE49-F238E27FC236}">
                <a16:creationId xmlns:a16="http://schemas.microsoft.com/office/drawing/2014/main" id="{9851A5F3-C5B3-348E-ED2C-C34C35A78E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8054" y="2754999"/>
            <a:ext cx="1640019" cy="1640019"/>
          </a:xfrm>
          <a:prstGeom prst="rect">
            <a:avLst/>
          </a:prstGeom>
        </p:spPr>
      </p:pic>
    </p:spTree>
    <p:extLst>
      <p:ext uri="{BB962C8B-B14F-4D97-AF65-F5344CB8AC3E}">
        <p14:creationId xmlns:p14="http://schemas.microsoft.com/office/powerpoint/2010/main" val="121463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normAutofit/>
          </a:bodyPr>
          <a:lstStyle/>
          <a:p>
            <a:pPr>
              <a:defRPr/>
            </a:pPr>
            <a:r>
              <a:rPr lang="en-US" altLang="en-US" dirty="0">
                <a:solidFill>
                  <a:schemeClr val="accent1">
                    <a:lumMod val="75000"/>
                  </a:schemeClr>
                </a:solidFill>
              </a:rPr>
              <a:t>Predictive Power Of Early Vocabulary</a:t>
            </a:r>
          </a:p>
        </p:txBody>
      </p:sp>
      <p:sp>
        <p:nvSpPr>
          <p:cNvPr id="17411" name="Rectangle 3"/>
          <p:cNvSpPr>
            <a:spLocks noGrp="1" noRot="1" noChangeArrowheads="1"/>
          </p:cNvSpPr>
          <p:nvPr>
            <p:ph idx="1"/>
          </p:nvPr>
        </p:nvSpPr>
        <p:spPr/>
        <p:txBody>
          <a:bodyPr>
            <a:normAutofit fontScale="92500" lnSpcReduction="10000"/>
          </a:bodyPr>
          <a:lstStyle/>
          <a:p>
            <a:pPr>
              <a:lnSpc>
                <a:spcPct val="120000"/>
              </a:lnSpc>
            </a:pPr>
            <a:r>
              <a:rPr lang="en-US" altLang="en-US" dirty="0"/>
              <a:t>Best kindergarten predictors of 1</a:t>
            </a:r>
            <a:r>
              <a:rPr lang="en-US" altLang="en-US" baseline="30000" dirty="0"/>
              <a:t>st</a:t>
            </a:r>
            <a:r>
              <a:rPr lang="en-US" altLang="en-US" dirty="0"/>
              <a:t> and 2</a:t>
            </a:r>
            <a:r>
              <a:rPr lang="en-US" altLang="en-US" baseline="30000" dirty="0"/>
              <a:t>nd</a:t>
            </a:r>
            <a:r>
              <a:rPr lang="en-US" altLang="en-US" dirty="0"/>
              <a:t> Grades  reading achievement:</a:t>
            </a:r>
          </a:p>
          <a:p>
            <a:pPr lvl="1">
              <a:lnSpc>
                <a:spcPct val="120000"/>
              </a:lnSpc>
            </a:pPr>
            <a:r>
              <a:rPr lang="en-US" altLang="en-US" dirty="0"/>
              <a:t>Phonemic Awareness</a:t>
            </a:r>
          </a:p>
          <a:p>
            <a:pPr lvl="1">
              <a:lnSpc>
                <a:spcPct val="120000"/>
              </a:lnSpc>
            </a:pPr>
            <a:r>
              <a:rPr lang="en-US" altLang="en-US" dirty="0"/>
              <a:t>Alphabet Knowledge</a:t>
            </a:r>
          </a:p>
          <a:p>
            <a:pPr lvl="1">
              <a:lnSpc>
                <a:spcPct val="120000"/>
              </a:lnSpc>
              <a:buFont typeface="Wingdings" pitchFamily="-109" charset="2"/>
              <a:buNone/>
            </a:pPr>
            <a:endParaRPr lang="en-US" altLang="en-US" sz="1600" dirty="0"/>
          </a:p>
          <a:p>
            <a:pPr>
              <a:lnSpc>
                <a:spcPct val="120000"/>
              </a:lnSpc>
            </a:pPr>
            <a:r>
              <a:rPr lang="en-US" altLang="en-US" dirty="0"/>
              <a:t>Best kindergarten predictor of Grades 3 &amp; up reading achievement:</a:t>
            </a:r>
          </a:p>
          <a:p>
            <a:pPr lvl="1">
              <a:lnSpc>
                <a:spcPct val="120000"/>
              </a:lnSpc>
            </a:pPr>
            <a:r>
              <a:rPr lang="en-US" altLang="en-US" dirty="0"/>
              <a:t>Oral Vocabulary</a:t>
            </a:r>
          </a:p>
          <a:p>
            <a:pPr lvl="1">
              <a:lnSpc>
                <a:spcPct val="120000"/>
              </a:lnSpc>
            </a:pPr>
            <a:endParaRPr lang="en-US" altLang="en-US" dirty="0"/>
          </a:p>
          <a:p>
            <a:pPr marL="514350" indent="-285750"/>
            <a:r>
              <a:rPr lang="en-US" altLang="en-US" i="0" u="sng" dirty="0"/>
              <a:t>A word on Els and the simple view of reading</a:t>
            </a:r>
          </a:p>
          <a:p>
            <a:pPr indent="0">
              <a:buNone/>
            </a:pPr>
            <a:r>
              <a:rPr lang="en-US" altLang="en-US" i="0" dirty="0"/>
              <a:t>     Decoding + Language Comprehension = Reading Comprehension </a:t>
            </a:r>
          </a:p>
          <a:p>
            <a:pPr>
              <a:lnSpc>
                <a:spcPct val="120000"/>
              </a:lnSpc>
            </a:pPr>
            <a:endParaRPr lang="en-US" altLang="en-US" dirty="0"/>
          </a:p>
        </p:txBody>
      </p:sp>
    </p:spTree>
    <p:extLst>
      <p:ext uri="{BB962C8B-B14F-4D97-AF65-F5344CB8AC3E}">
        <p14:creationId xmlns:p14="http://schemas.microsoft.com/office/powerpoint/2010/main" val="422968383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3048000" y="2"/>
            <a:ext cx="8229600" cy="1139825"/>
          </a:xfrm>
        </p:spPr>
        <p:txBody>
          <a:bodyPr/>
          <a:lstStyle/>
          <a:p>
            <a:pPr>
              <a:defRPr/>
            </a:pPr>
            <a:r>
              <a:rPr lang="en-US" altLang="en-US" sz="3200">
                <a:solidFill>
                  <a:schemeClr val="accent1">
                    <a:lumMod val="75000"/>
                  </a:schemeClr>
                </a:solidFill>
              </a:rPr>
              <a:t>How Many Words????</a:t>
            </a:r>
          </a:p>
        </p:txBody>
      </p:sp>
      <p:sp>
        <p:nvSpPr>
          <p:cNvPr id="14339" name="Rectangle 3"/>
          <p:cNvSpPr>
            <a:spLocks noGrp="1" noRot="1" noChangeArrowheads="1"/>
          </p:cNvSpPr>
          <p:nvPr>
            <p:ph idx="1"/>
          </p:nvPr>
        </p:nvSpPr>
        <p:spPr>
          <a:xfrm>
            <a:off x="1752600" y="1066800"/>
            <a:ext cx="8686800" cy="5257800"/>
          </a:xfrm>
        </p:spPr>
        <p:txBody>
          <a:bodyPr rtlCol="0">
            <a:normAutofit fontScale="92500" lnSpcReduction="10000"/>
          </a:bodyPr>
          <a:lstStyle/>
          <a:p>
            <a:pPr>
              <a:defRPr/>
            </a:pPr>
            <a:r>
              <a:rPr lang="en-US" altLang="en-US" sz="2800" dirty="0"/>
              <a:t>18 month needs to learn avg. of ___ new words a day to have avg. vocab. of approx. ______ words by the time he or she is 6 years old </a:t>
            </a:r>
            <a:r>
              <a:rPr lang="en-US" altLang="en-US" dirty="0"/>
              <a:t>(</a:t>
            </a:r>
            <a:r>
              <a:rPr lang="en-US" altLang="en-US" dirty="0" err="1"/>
              <a:t>Senechal</a:t>
            </a:r>
            <a:r>
              <a:rPr lang="en-US" altLang="en-US" dirty="0"/>
              <a:t> &amp; Cornell, 1993)</a:t>
            </a:r>
          </a:p>
          <a:p>
            <a:pPr>
              <a:defRPr/>
            </a:pPr>
            <a:endParaRPr lang="en-US" altLang="en-US" sz="1000" dirty="0"/>
          </a:p>
          <a:p>
            <a:pPr>
              <a:defRPr/>
            </a:pPr>
            <a:r>
              <a:rPr lang="en-US" altLang="en-US" sz="2800" dirty="0"/>
              <a:t>Avg. high school graduate knows approx. ______ words </a:t>
            </a:r>
            <a:r>
              <a:rPr lang="en-US" altLang="en-US" dirty="0"/>
              <a:t>(Nagy &amp; Herman, 1985)</a:t>
            </a:r>
          </a:p>
          <a:p>
            <a:pPr>
              <a:defRPr/>
            </a:pPr>
            <a:endParaRPr lang="en-US" altLang="en-US" sz="1000" dirty="0"/>
          </a:p>
          <a:p>
            <a:pPr>
              <a:defRPr/>
            </a:pPr>
            <a:r>
              <a:rPr lang="en-US" altLang="en-US" sz="2800" dirty="0"/>
              <a:t>To go from 8,000 to 40,000 in 12 years, a child needs to learn 32,000 words or ____ words a day (even summer).</a:t>
            </a:r>
          </a:p>
          <a:p>
            <a:pPr>
              <a:defRPr/>
            </a:pPr>
            <a:endParaRPr lang="en-US" altLang="en-US" sz="1000" dirty="0"/>
          </a:p>
          <a:p>
            <a:pPr>
              <a:defRPr/>
            </a:pPr>
            <a:r>
              <a:rPr lang="en-US" altLang="en-US" sz="2800" dirty="0"/>
              <a:t>Children typically learn _________ words a year between 3</a:t>
            </a:r>
            <a:r>
              <a:rPr lang="en-US" altLang="en-US" sz="2800" baseline="30000" dirty="0"/>
              <a:t>rd</a:t>
            </a:r>
            <a:r>
              <a:rPr lang="en-US" altLang="en-US" sz="2800" dirty="0"/>
              <a:t> and 12</a:t>
            </a:r>
            <a:r>
              <a:rPr lang="en-US" altLang="en-US" sz="2800" baseline="30000" dirty="0"/>
              <a:t>th</a:t>
            </a:r>
            <a:r>
              <a:rPr lang="en-US" altLang="en-US" sz="2800" dirty="0"/>
              <a:t> grades </a:t>
            </a:r>
            <a:r>
              <a:rPr lang="en-US" altLang="en-US" sz="1600" dirty="0"/>
              <a:t>(Nagy &amp; Anderson, 1984)</a:t>
            </a:r>
          </a:p>
        </p:txBody>
      </p:sp>
      <p:sp>
        <p:nvSpPr>
          <p:cNvPr id="14340" name="Text Box 4"/>
          <p:cNvSpPr txBox="1">
            <a:spLocks noChangeArrowheads="1"/>
          </p:cNvSpPr>
          <p:nvPr/>
        </p:nvSpPr>
        <p:spPr bwMode="auto">
          <a:xfrm>
            <a:off x="6581902" y="1083376"/>
            <a:ext cx="68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800" b="1" baseline="-25000" dirty="0">
                <a:solidFill>
                  <a:srgbClr val="DA5321"/>
                </a:solidFill>
              </a:rPr>
              <a:t>5</a:t>
            </a:r>
          </a:p>
        </p:txBody>
      </p:sp>
      <p:sp>
        <p:nvSpPr>
          <p:cNvPr id="14341" name="Text Box 5"/>
          <p:cNvSpPr txBox="1">
            <a:spLocks noChangeArrowheads="1"/>
          </p:cNvSpPr>
          <p:nvPr/>
        </p:nvSpPr>
        <p:spPr bwMode="auto">
          <a:xfrm>
            <a:off x="5943600" y="1480952"/>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800" b="1" baseline="-25000" dirty="0">
                <a:solidFill>
                  <a:srgbClr val="DA5321"/>
                </a:solidFill>
              </a:rPr>
              <a:t>8,000</a:t>
            </a:r>
          </a:p>
        </p:txBody>
      </p:sp>
      <p:sp>
        <p:nvSpPr>
          <p:cNvPr id="14342" name="Text Box 6"/>
          <p:cNvSpPr txBox="1">
            <a:spLocks noChangeArrowheads="1"/>
          </p:cNvSpPr>
          <p:nvPr/>
        </p:nvSpPr>
        <p:spPr bwMode="auto">
          <a:xfrm>
            <a:off x="7912608" y="2779713"/>
            <a:ext cx="1066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800" b="1" baseline="-25000" dirty="0">
                <a:solidFill>
                  <a:srgbClr val="DA5321"/>
                </a:solidFill>
              </a:rPr>
              <a:t>40,000</a:t>
            </a:r>
          </a:p>
        </p:txBody>
      </p:sp>
      <p:sp>
        <p:nvSpPr>
          <p:cNvPr id="19463" name="Text Box 7"/>
          <p:cNvSpPr txBox="1">
            <a:spLocks noChangeArrowheads="1"/>
          </p:cNvSpPr>
          <p:nvPr/>
        </p:nvSpPr>
        <p:spPr bwMode="auto">
          <a:xfrm>
            <a:off x="7391400" y="480060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0"/>
              </a:spcBef>
              <a:spcAft>
                <a:spcPct val="0"/>
              </a:spcAft>
            </a:pPr>
            <a:endParaRPr lang="en-US" altLang="en-US" b="1" baseline="-25000">
              <a:solidFill>
                <a:prstClr val="black"/>
              </a:solidFill>
            </a:endParaRPr>
          </a:p>
        </p:txBody>
      </p:sp>
      <p:sp>
        <p:nvSpPr>
          <p:cNvPr id="14344" name="Text Box 8"/>
          <p:cNvSpPr txBox="1">
            <a:spLocks noChangeArrowheads="1"/>
          </p:cNvSpPr>
          <p:nvPr/>
        </p:nvSpPr>
        <p:spPr bwMode="auto">
          <a:xfrm>
            <a:off x="5398008" y="4345781"/>
            <a:ext cx="914400"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800" b="1" baseline="-25000" dirty="0">
                <a:solidFill>
                  <a:srgbClr val="DA5321"/>
                </a:solidFill>
              </a:rPr>
              <a:t>7-8</a:t>
            </a:r>
          </a:p>
        </p:txBody>
      </p:sp>
      <p:sp>
        <p:nvSpPr>
          <p:cNvPr id="14345" name="Text Box 9"/>
          <p:cNvSpPr txBox="1">
            <a:spLocks noChangeArrowheads="1"/>
          </p:cNvSpPr>
          <p:nvPr/>
        </p:nvSpPr>
        <p:spPr bwMode="auto">
          <a:xfrm>
            <a:off x="5784850" y="5159375"/>
            <a:ext cx="17907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800" b="1" baseline="-25000" dirty="0">
                <a:solidFill>
                  <a:srgbClr val="DA5321"/>
                </a:solidFill>
              </a:rPr>
              <a:t>3,000</a:t>
            </a:r>
          </a:p>
        </p:txBody>
      </p:sp>
    </p:spTree>
    <p:extLst>
      <p:ext uri="{BB962C8B-B14F-4D97-AF65-F5344CB8AC3E}">
        <p14:creationId xmlns:p14="http://schemas.microsoft.com/office/powerpoint/2010/main" val="3936343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0" grpId="0"/>
      <p:bldP spid="14341" grpId="0"/>
      <p:bldP spid="14342" grpId="0"/>
      <p:bldP spid="14344" grpId="0"/>
      <p:bldP spid="143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153C-72CB-A9E8-A1BF-8E453831D5EB}"/>
              </a:ext>
            </a:extLst>
          </p:cNvPr>
          <p:cNvSpPr>
            <a:spLocks noGrp="1"/>
          </p:cNvSpPr>
          <p:nvPr>
            <p:ph type="title"/>
          </p:nvPr>
        </p:nvSpPr>
        <p:spPr>
          <a:xfrm>
            <a:off x="1280160" y="2748551"/>
            <a:ext cx="9905999" cy="1360898"/>
          </a:xfrm>
        </p:spPr>
        <p:txBody>
          <a:bodyPr>
            <a:normAutofit fontScale="90000"/>
          </a:bodyPr>
          <a:lstStyle/>
          <a:p>
            <a:r>
              <a:rPr lang="en-US" dirty="0"/>
              <a:t>Let’s combine learning vocabulary in connected text with a part-whole-part approach through semantic categorization,  shared reading, and discussion. Oh, and make it engaging.</a:t>
            </a:r>
          </a:p>
        </p:txBody>
      </p:sp>
    </p:spTree>
    <p:extLst>
      <p:ext uri="{BB962C8B-B14F-4D97-AF65-F5344CB8AC3E}">
        <p14:creationId xmlns:p14="http://schemas.microsoft.com/office/powerpoint/2010/main" val="800459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851C0-6AA3-7480-5FE9-D062DA5D647C}"/>
              </a:ext>
            </a:extLst>
          </p:cNvPr>
          <p:cNvSpPr>
            <a:spLocks noGrp="1"/>
          </p:cNvSpPr>
          <p:nvPr>
            <p:ph type="title"/>
          </p:nvPr>
        </p:nvSpPr>
        <p:spPr/>
        <p:txBody>
          <a:bodyPr/>
          <a:lstStyle/>
          <a:p>
            <a:r>
              <a:rPr lang="en-US" dirty="0"/>
              <a:t>Word Splash</a:t>
            </a:r>
          </a:p>
        </p:txBody>
      </p:sp>
      <p:sp>
        <p:nvSpPr>
          <p:cNvPr id="4" name="Content Placeholder 3">
            <a:extLst>
              <a:ext uri="{FF2B5EF4-FFF2-40B4-BE49-F238E27FC236}">
                <a16:creationId xmlns:a16="http://schemas.microsoft.com/office/drawing/2014/main" id="{96BEB1FB-16AE-EEE3-E436-89C710FDC6E4}"/>
              </a:ext>
            </a:extLst>
          </p:cNvPr>
          <p:cNvSpPr>
            <a:spLocks noGrp="1"/>
          </p:cNvSpPr>
          <p:nvPr>
            <p:ph sz="half" idx="1"/>
          </p:nvPr>
        </p:nvSpPr>
        <p:spPr/>
        <p:txBody>
          <a:bodyPr/>
          <a:lstStyle/>
          <a:p>
            <a:r>
              <a:rPr lang="en-US" dirty="0"/>
              <a:t>Distressing</a:t>
            </a:r>
          </a:p>
          <a:p>
            <a:r>
              <a:rPr lang="en-US" dirty="0"/>
              <a:t>Piloted </a:t>
            </a:r>
          </a:p>
          <a:p>
            <a:r>
              <a:rPr lang="en-US" dirty="0"/>
              <a:t>Atmosphere </a:t>
            </a:r>
          </a:p>
          <a:p>
            <a:r>
              <a:rPr lang="en-US" dirty="0"/>
              <a:t>Meteor</a:t>
            </a:r>
          </a:p>
          <a:p>
            <a:r>
              <a:rPr lang="en-US" dirty="0"/>
              <a:t>Engulfed</a:t>
            </a:r>
          </a:p>
          <a:p>
            <a:endParaRPr lang="en-US" dirty="0"/>
          </a:p>
        </p:txBody>
      </p:sp>
      <p:sp>
        <p:nvSpPr>
          <p:cNvPr id="5" name="Content Placeholder 4">
            <a:extLst>
              <a:ext uri="{FF2B5EF4-FFF2-40B4-BE49-F238E27FC236}">
                <a16:creationId xmlns:a16="http://schemas.microsoft.com/office/drawing/2014/main" id="{EFD43AB8-870F-99B0-F3C6-DC062030CC21}"/>
              </a:ext>
            </a:extLst>
          </p:cNvPr>
          <p:cNvSpPr>
            <a:spLocks noGrp="1"/>
          </p:cNvSpPr>
          <p:nvPr>
            <p:ph sz="half" idx="2"/>
          </p:nvPr>
        </p:nvSpPr>
        <p:spPr/>
        <p:txBody>
          <a:bodyPr/>
          <a:lstStyle/>
          <a:p>
            <a:r>
              <a:rPr lang="en-US" dirty="0"/>
              <a:t>Immersed</a:t>
            </a:r>
          </a:p>
          <a:p>
            <a:r>
              <a:rPr lang="en-US" dirty="0"/>
              <a:t>Slime</a:t>
            </a:r>
          </a:p>
          <a:p>
            <a:r>
              <a:rPr lang="en-US" dirty="0"/>
              <a:t>Burbled</a:t>
            </a:r>
          </a:p>
          <a:p>
            <a:r>
              <a:rPr lang="en-US" dirty="0"/>
              <a:t>Tentacles</a:t>
            </a:r>
          </a:p>
          <a:p>
            <a:r>
              <a:rPr lang="en-US" dirty="0"/>
              <a:t>Exudes</a:t>
            </a:r>
          </a:p>
          <a:p>
            <a:r>
              <a:rPr lang="en-US" dirty="0"/>
              <a:t>Stench</a:t>
            </a:r>
          </a:p>
          <a:p>
            <a:endParaRPr lang="en-US" dirty="0"/>
          </a:p>
          <a:p>
            <a:endParaRPr lang="en-US" dirty="0"/>
          </a:p>
          <a:p>
            <a:endParaRPr lang="en-US" dirty="0"/>
          </a:p>
        </p:txBody>
      </p:sp>
    </p:spTree>
    <p:extLst>
      <p:ext uri="{BB962C8B-B14F-4D97-AF65-F5344CB8AC3E}">
        <p14:creationId xmlns:p14="http://schemas.microsoft.com/office/powerpoint/2010/main" val="1961891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20201" y="76200"/>
            <a:ext cx="2861945" cy="838200"/>
          </a:xfrm>
        </p:spPr>
        <p:txBody>
          <a:bodyPr>
            <a:normAutofit fontScale="90000"/>
          </a:bodyPr>
          <a:lstStyle/>
          <a:p>
            <a:r>
              <a:rPr lang="en-US" dirty="0">
                <a:solidFill>
                  <a:schemeClr val="bg1"/>
                </a:solidFill>
              </a:rPr>
              <a:t>I NEED A VOLUNTEER!</a:t>
            </a:r>
          </a:p>
        </p:txBody>
      </p:sp>
      <p:sp>
        <p:nvSpPr>
          <p:cNvPr id="5" name="Rectangle 4"/>
          <p:cNvSpPr/>
          <p:nvPr/>
        </p:nvSpPr>
        <p:spPr>
          <a:xfrm>
            <a:off x="304801" y="152400"/>
            <a:ext cx="11047413" cy="4832092"/>
          </a:xfrm>
          <a:prstGeom prst="rect">
            <a:avLst/>
          </a:prstGeom>
        </p:spPr>
        <p:txBody>
          <a:bodyPr wrap="square">
            <a:spAutoFit/>
          </a:bodyPr>
          <a:lstStyle/>
          <a:p>
            <a:pPr defTabSz="457200"/>
            <a:r>
              <a:rPr lang="en-US" sz="2800" dirty="0">
                <a:solidFill>
                  <a:srgbClr val="000000"/>
                </a:solidFill>
                <a:latin typeface="Arial" panose="020B0604020202020204" pitchFamily="34" charset="0"/>
              </a:rPr>
              <a:t>The Aliens Have Landed!  by </a:t>
            </a:r>
            <a:r>
              <a:rPr lang="en-US" sz="2800" dirty="0" err="1">
                <a:solidFill>
                  <a:srgbClr val="000000"/>
                </a:solidFill>
                <a:latin typeface="Arial" panose="020B0604020202020204" pitchFamily="34" charset="0"/>
              </a:rPr>
              <a:t>Kenn</a:t>
            </a:r>
            <a:r>
              <a:rPr lang="en-US" sz="2800" dirty="0">
                <a:solidFill>
                  <a:srgbClr val="000000"/>
                </a:solidFill>
                <a:latin typeface="Arial" panose="020B0604020202020204" pitchFamily="34" charset="0"/>
              </a:rPr>
              <a:t> Nesbitt </a:t>
            </a:r>
          </a:p>
          <a:p>
            <a:pPr defTabSz="457200"/>
            <a:endParaRPr lang="en-US" sz="2800" dirty="0">
              <a:solidFill>
                <a:srgbClr val="000000"/>
              </a:solidFill>
              <a:latin typeface="Arial" panose="020B0604020202020204" pitchFamily="34" charset="0"/>
            </a:endParaRPr>
          </a:p>
          <a:p>
            <a:pPr defTabSz="457200"/>
            <a:r>
              <a:rPr lang="en-US" sz="2800" b="1" dirty="0">
                <a:solidFill>
                  <a:srgbClr val="000000"/>
                </a:solidFill>
                <a:latin typeface="Arial" panose="020B0604020202020204" pitchFamily="34" charset="0"/>
              </a:rPr>
              <a:t>The aliens </a:t>
            </a:r>
            <a:r>
              <a:rPr lang="en-US" sz="2800" dirty="0">
                <a:solidFill>
                  <a:srgbClr val="000000"/>
                </a:solidFill>
                <a:latin typeface="Arial" panose="020B0604020202020204" pitchFamily="34" charset="0"/>
              </a:rPr>
              <a:t>have landed! It's distressing, but they're here. </a:t>
            </a:r>
          </a:p>
          <a:p>
            <a:pPr defTabSz="457200"/>
            <a:r>
              <a:rPr lang="en-US" sz="2800" dirty="0">
                <a:solidFill>
                  <a:srgbClr val="000000"/>
                </a:solidFill>
                <a:latin typeface="Arial" panose="020B0604020202020204" pitchFamily="34" charset="0"/>
              </a:rPr>
              <a:t>They piloted their flying saucer through our atmosphere.</a:t>
            </a:r>
          </a:p>
          <a:p>
            <a:pPr defTabSz="457200"/>
            <a:r>
              <a:rPr lang="en-US" sz="2800" dirty="0">
                <a:solidFill>
                  <a:srgbClr val="000000"/>
                </a:solidFill>
                <a:latin typeface="Arial" panose="020B0604020202020204" pitchFamily="34" charset="0"/>
              </a:rPr>
              <a:t>They landed like a meteor engulfed in smoke and flame. </a:t>
            </a:r>
          </a:p>
          <a:p>
            <a:pPr defTabSz="457200"/>
            <a:r>
              <a:rPr lang="en-US" sz="2800" dirty="0">
                <a:solidFill>
                  <a:srgbClr val="000000"/>
                </a:solidFill>
                <a:latin typeface="Arial" panose="020B0604020202020204" pitchFamily="34" charset="0"/>
              </a:rPr>
              <a:t>Then out they climbed immersed in slime and burbled as they came.</a:t>
            </a:r>
          </a:p>
          <a:p>
            <a:pPr defTabSz="457200"/>
            <a:r>
              <a:rPr lang="en-US" sz="2800" dirty="0">
                <a:solidFill>
                  <a:srgbClr val="000000"/>
                </a:solidFill>
                <a:latin typeface="Arial" panose="020B0604020202020204" pitchFamily="34" charset="0"/>
              </a:rPr>
              <a:t>Their hands are greasy tentacles. Their heads are weird machines. </a:t>
            </a:r>
          </a:p>
          <a:p>
            <a:pPr defTabSz="457200"/>
            <a:r>
              <a:rPr lang="en-US" sz="2800" dirty="0">
                <a:solidFill>
                  <a:srgbClr val="000000"/>
                </a:solidFill>
                <a:latin typeface="Arial" panose="020B0604020202020204" pitchFamily="34" charset="0"/>
              </a:rPr>
              <a:t>Their bodies look like cauliflower and smell like dead sardines.</a:t>
            </a:r>
          </a:p>
          <a:p>
            <a:pPr defTabSz="457200"/>
            <a:r>
              <a:rPr lang="en-US" sz="2800" dirty="0">
                <a:solidFill>
                  <a:srgbClr val="000000"/>
                </a:solidFill>
                <a:latin typeface="Arial" panose="020B0604020202020204" pitchFamily="34" charset="0"/>
              </a:rPr>
              <a:t>Their blood is liquid helium. Their eyes are made of granite. </a:t>
            </a:r>
          </a:p>
          <a:p>
            <a:pPr defTabSz="457200"/>
            <a:r>
              <a:rPr lang="en-US" sz="2800" dirty="0">
                <a:solidFill>
                  <a:srgbClr val="000000"/>
                </a:solidFill>
                <a:latin typeface="Arial" panose="020B0604020202020204" pitchFamily="34" charset="0"/>
              </a:rPr>
              <a:t>Their breath exudes the stench of foods from some unearthly planet.</a:t>
            </a:r>
          </a:p>
          <a:p>
            <a:pPr defTabSz="457200"/>
            <a:r>
              <a:rPr lang="en-US" sz="2800" dirty="0">
                <a:solidFill>
                  <a:srgbClr val="000000"/>
                </a:solidFill>
                <a:latin typeface="Arial" panose="020B0604020202020204" pitchFamily="34" charset="0"/>
              </a:rPr>
              <a:t>And if you want to see these sickly, unattractive creatures,</a:t>
            </a:r>
          </a:p>
        </p:txBody>
      </p:sp>
      <p:sp>
        <p:nvSpPr>
          <p:cNvPr id="2" name="TextBox 1"/>
          <p:cNvSpPr txBox="1"/>
          <p:nvPr/>
        </p:nvSpPr>
        <p:spPr>
          <a:xfrm>
            <a:off x="329105" y="4876801"/>
            <a:ext cx="11277600" cy="800219"/>
          </a:xfrm>
          <a:prstGeom prst="rect">
            <a:avLst/>
          </a:prstGeom>
          <a:noFill/>
        </p:spPr>
        <p:txBody>
          <a:bodyPr wrap="square" rtlCol="0">
            <a:spAutoFit/>
          </a:bodyPr>
          <a:lstStyle/>
          <a:p>
            <a:pPr defTabSz="457200"/>
            <a:r>
              <a:rPr lang="en-US" sz="2800" dirty="0">
                <a:solidFill>
                  <a:prstClr val="black"/>
                </a:solidFill>
                <a:latin typeface="Arial" panose="020B0604020202020204" pitchFamily="34" charset="0"/>
                <a:cs typeface="Arial" panose="020B0604020202020204" pitchFamily="34" charset="0"/>
              </a:rPr>
              <a:t>You'll find them working in your school; they all got jobs as teachers.</a:t>
            </a:r>
          </a:p>
          <a:p>
            <a:pPr defTabSz="457200"/>
            <a:endParaRPr lang="en-US" dirty="0">
              <a:solidFill>
                <a:prstClr val="white"/>
              </a:solidFill>
              <a:latin typeface="Century Gothic" panose="020B0502020202020204"/>
            </a:endParaRPr>
          </a:p>
        </p:txBody>
      </p:sp>
    </p:spTree>
    <p:extLst>
      <p:ext uri="{BB962C8B-B14F-4D97-AF65-F5344CB8AC3E}">
        <p14:creationId xmlns:p14="http://schemas.microsoft.com/office/powerpoint/2010/main" val="1247535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0" name="Straight Connector 2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6BF1DCD9-4684-4B84-AD73-6652C8BA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photo of an open book">
            <a:extLst>
              <a:ext uri="{FF2B5EF4-FFF2-40B4-BE49-F238E27FC236}">
                <a16:creationId xmlns:a16="http://schemas.microsoft.com/office/drawing/2014/main" id="{4D2ADA6B-6D4C-4230-B864-E59941845BAD}"/>
              </a:ext>
            </a:extLst>
          </p:cNvPr>
          <p:cNvPicPr>
            <a:picLocks noChangeAspect="1"/>
          </p:cNvPicPr>
          <p:nvPr/>
        </p:nvPicPr>
        <p:blipFill rotWithShape="1">
          <a:blip r:embed="rId2"/>
          <a:srcRect t="15145"/>
          <a:stretch/>
        </p:blipFill>
        <p:spPr>
          <a:xfrm>
            <a:off x="20" y="10"/>
            <a:ext cx="12199237" cy="6857989"/>
          </a:xfrm>
          <a:prstGeom prst="rect">
            <a:avLst/>
          </a:prstGeom>
        </p:spPr>
      </p:pic>
      <p:sp>
        <p:nvSpPr>
          <p:cNvPr id="34" name="Freeform: Shape 33">
            <a:extLst>
              <a:ext uri="{FF2B5EF4-FFF2-40B4-BE49-F238E27FC236}">
                <a16:creationId xmlns:a16="http://schemas.microsoft.com/office/drawing/2014/main" id="{4BE6A732-8124-4A59-8EC9-BF4A1648A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26538" y="-2233466"/>
            <a:ext cx="6858000" cy="11324929"/>
          </a:xfrm>
          <a:custGeom>
            <a:avLst/>
            <a:gdLst>
              <a:gd name="connsiteX0" fmla="*/ 0 w 6858000"/>
              <a:gd name="connsiteY0" fmla="*/ 9303227 h 11262142"/>
              <a:gd name="connsiteX1" fmla="*/ 0 w 6858000"/>
              <a:gd name="connsiteY1" fmla="*/ 6495555 h 11262142"/>
              <a:gd name="connsiteX2" fmla="*/ 1 w 6858000"/>
              <a:gd name="connsiteY2" fmla="*/ 6495555 h 11262142"/>
              <a:gd name="connsiteX3" fmla="*/ 1 w 6858000"/>
              <a:gd name="connsiteY3" fmla="*/ 0 h 11262142"/>
              <a:gd name="connsiteX4" fmla="*/ 6858000 w 6858000"/>
              <a:gd name="connsiteY4" fmla="*/ 6015407 h 11262142"/>
              <a:gd name="connsiteX5" fmla="*/ 6858000 w 6858000"/>
              <a:gd name="connsiteY5" fmla="*/ 8999698 h 11262142"/>
              <a:gd name="connsiteX6" fmla="*/ 6858000 w 6858000"/>
              <a:gd name="connsiteY6" fmla="*/ 11262142 h 11262142"/>
              <a:gd name="connsiteX7" fmla="*/ 1 w 6858000"/>
              <a:gd name="connsiteY7" fmla="*/ 11262142 h 11262142"/>
              <a:gd name="connsiteX8" fmla="*/ 1 w 6858000"/>
              <a:gd name="connsiteY8" fmla="*/ 9303227 h 112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262142">
                <a:moveTo>
                  <a:pt x="0" y="9303227"/>
                </a:moveTo>
                <a:lnTo>
                  <a:pt x="0" y="6495555"/>
                </a:lnTo>
                <a:lnTo>
                  <a:pt x="1" y="6495555"/>
                </a:lnTo>
                <a:lnTo>
                  <a:pt x="1" y="0"/>
                </a:lnTo>
                <a:lnTo>
                  <a:pt x="6858000" y="6015407"/>
                </a:lnTo>
                <a:lnTo>
                  <a:pt x="6858000" y="8999698"/>
                </a:lnTo>
                <a:lnTo>
                  <a:pt x="6858000" y="11262142"/>
                </a:lnTo>
                <a:lnTo>
                  <a:pt x="1" y="11262142"/>
                </a:lnTo>
                <a:lnTo>
                  <a:pt x="1" y="9303227"/>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a:spLocks noGrp="1"/>
          </p:cNvSpPr>
          <p:nvPr>
            <p:ph type="title"/>
          </p:nvPr>
        </p:nvSpPr>
        <p:spPr>
          <a:xfrm>
            <a:off x="1482523" y="1358329"/>
            <a:ext cx="9226953" cy="3793336"/>
          </a:xfrm>
        </p:spPr>
        <p:txBody>
          <a:bodyPr vert="horz" lIns="91440" tIns="45720" rIns="91440" bIns="45720" rtlCol="0" anchor="t">
            <a:noAutofit/>
          </a:bodyPr>
          <a:lstStyle/>
          <a:p>
            <a:r>
              <a:rPr lang="en-US" sz="30000" b="1" dirty="0">
                <a:ln w="9525">
                  <a:solidFill>
                    <a:schemeClr val="bg1"/>
                  </a:solidFill>
                  <a:prstDash val="solid"/>
                </a:ln>
                <a:effectLst>
                  <a:outerShdw blurRad="12700" dist="38100" dir="2700000" algn="tl" rotWithShape="0">
                    <a:schemeClr val="bg1">
                      <a:lumMod val="50000"/>
                    </a:schemeClr>
                  </a:outerShdw>
                </a:effectLst>
              </a:rPr>
              <a:t>SOR</a:t>
            </a:r>
          </a:p>
        </p:txBody>
      </p:sp>
      <p:cxnSp>
        <p:nvCxnSpPr>
          <p:cNvPr id="36" name="Straight Connector 35">
            <a:extLst>
              <a:ext uri="{FF2B5EF4-FFF2-40B4-BE49-F238E27FC236}">
                <a16:creationId xmlns:a16="http://schemas.microsoft.com/office/drawing/2014/main" id="{EFDAA6A4-1F42-460B-A500-921EEB4BC0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272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BEB1FB-16AE-EEE3-E436-89C710FDC6E4}"/>
              </a:ext>
            </a:extLst>
          </p:cNvPr>
          <p:cNvSpPr>
            <a:spLocks noGrp="1"/>
          </p:cNvSpPr>
          <p:nvPr>
            <p:ph sz="half" idx="1"/>
          </p:nvPr>
        </p:nvSpPr>
        <p:spPr/>
        <p:txBody>
          <a:bodyPr/>
          <a:lstStyle/>
          <a:p>
            <a:r>
              <a:rPr lang="en-US" dirty="0"/>
              <a:t>Distressing</a:t>
            </a:r>
          </a:p>
          <a:p>
            <a:r>
              <a:rPr lang="en-US" dirty="0"/>
              <a:t>Piloted </a:t>
            </a:r>
          </a:p>
          <a:p>
            <a:r>
              <a:rPr lang="en-US" dirty="0"/>
              <a:t>Atmosphere </a:t>
            </a:r>
          </a:p>
          <a:p>
            <a:r>
              <a:rPr lang="en-US" dirty="0"/>
              <a:t>Meteor</a:t>
            </a:r>
          </a:p>
          <a:p>
            <a:r>
              <a:rPr lang="en-US" dirty="0"/>
              <a:t>Engulfed</a:t>
            </a:r>
          </a:p>
          <a:p>
            <a:endParaRPr lang="en-US" dirty="0"/>
          </a:p>
        </p:txBody>
      </p:sp>
      <p:sp>
        <p:nvSpPr>
          <p:cNvPr id="5" name="Content Placeholder 4">
            <a:extLst>
              <a:ext uri="{FF2B5EF4-FFF2-40B4-BE49-F238E27FC236}">
                <a16:creationId xmlns:a16="http://schemas.microsoft.com/office/drawing/2014/main" id="{EFD43AB8-870F-99B0-F3C6-DC062030CC21}"/>
              </a:ext>
            </a:extLst>
          </p:cNvPr>
          <p:cNvSpPr>
            <a:spLocks noGrp="1"/>
          </p:cNvSpPr>
          <p:nvPr>
            <p:ph sz="half" idx="2"/>
          </p:nvPr>
        </p:nvSpPr>
        <p:spPr/>
        <p:txBody>
          <a:bodyPr/>
          <a:lstStyle/>
          <a:p>
            <a:r>
              <a:rPr lang="en-US" dirty="0"/>
              <a:t>Immersed</a:t>
            </a:r>
          </a:p>
          <a:p>
            <a:r>
              <a:rPr lang="en-US" dirty="0"/>
              <a:t>Slime</a:t>
            </a:r>
          </a:p>
          <a:p>
            <a:r>
              <a:rPr lang="en-US" dirty="0"/>
              <a:t>Burbled</a:t>
            </a:r>
          </a:p>
          <a:p>
            <a:r>
              <a:rPr lang="en-US" dirty="0"/>
              <a:t>Tentacles</a:t>
            </a:r>
          </a:p>
          <a:p>
            <a:r>
              <a:rPr lang="en-US" dirty="0"/>
              <a:t>Exudes</a:t>
            </a:r>
          </a:p>
          <a:p>
            <a:r>
              <a:rPr lang="en-US" dirty="0"/>
              <a:t>Stench</a:t>
            </a:r>
          </a:p>
          <a:p>
            <a:endParaRPr lang="en-US" dirty="0"/>
          </a:p>
          <a:p>
            <a:endParaRPr lang="en-US" dirty="0"/>
          </a:p>
          <a:p>
            <a:endParaRPr lang="en-US" dirty="0"/>
          </a:p>
        </p:txBody>
      </p:sp>
      <p:sp>
        <p:nvSpPr>
          <p:cNvPr id="2" name="Rectangle 1">
            <a:extLst>
              <a:ext uri="{FF2B5EF4-FFF2-40B4-BE49-F238E27FC236}">
                <a16:creationId xmlns:a16="http://schemas.microsoft.com/office/drawing/2014/main" id="{C75CAC5E-9B85-841B-858D-9A95D2485775}"/>
              </a:ext>
            </a:extLst>
          </p:cNvPr>
          <p:cNvSpPr/>
          <p:nvPr/>
        </p:nvSpPr>
        <p:spPr>
          <a:xfrm>
            <a:off x="422968" y="1416171"/>
            <a:ext cx="3885231"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Aliens Landing</a:t>
            </a:r>
          </a:p>
        </p:txBody>
      </p:sp>
      <p:sp>
        <p:nvSpPr>
          <p:cNvPr id="8" name="Rectangle 7">
            <a:extLst>
              <a:ext uri="{FF2B5EF4-FFF2-40B4-BE49-F238E27FC236}">
                <a16:creationId xmlns:a16="http://schemas.microsoft.com/office/drawing/2014/main" id="{77FFBC87-673F-4BF5-DA92-18EAA3F1C471}"/>
              </a:ext>
            </a:extLst>
          </p:cNvPr>
          <p:cNvSpPr/>
          <p:nvPr/>
        </p:nvSpPr>
        <p:spPr>
          <a:xfrm>
            <a:off x="5588910" y="1416171"/>
            <a:ext cx="5433089"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Describing the Aliens</a:t>
            </a:r>
          </a:p>
        </p:txBody>
      </p:sp>
    </p:spTree>
    <p:extLst>
      <p:ext uri="{BB962C8B-B14F-4D97-AF65-F5344CB8AC3E}">
        <p14:creationId xmlns:p14="http://schemas.microsoft.com/office/powerpoint/2010/main" val="51487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BEB1FB-16AE-EEE3-E436-89C710FDC6E4}"/>
              </a:ext>
            </a:extLst>
          </p:cNvPr>
          <p:cNvSpPr>
            <a:spLocks noGrp="1"/>
          </p:cNvSpPr>
          <p:nvPr>
            <p:ph sz="half" idx="1"/>
          </p:nvPr>
        </p:nvSpPr>
        <p:spPr>
          <a:xfrm>
            <a:off x="6187201" y="1213314"/>
            <a:ext cx="4798979" cy="3550597"/>
          </a:xfrm>
        </p:spPr>
        <p:txBody>
          <a:bodyPr/>
          <a:lstStyle/>
          <a:p>
            <a:r>
              <a:rPr lang="en-US" dirty="0"/>
              <a:t>Distressing</a:t>
            </a:r>
          </a:p>
          <a:p>
            <a:r>
              <a:rPr lang="en-US" dirty="0"/>
              <a:t>Piloted </a:t>
            </a:r>
          </a:p>
          <a:p>
            <a:r>
              <a:rPr lang="en-US" dirty="0"/>
              <a:t>Atmosphere </a:t>
            </a:r>
          </a:p>
          <a:p>
            <a:r>
              <a:rPr lang="en-US" dirty="0"/>
              <a:t>Meteor</a:t>
            </a:r>
          </a:p>
          <a:p>
            <a:r>
              <a:rPr lang="en-US" dirty="0"/>
              <a:t>Engulfed</a:t>
            </a:r>
          </a:p>
          <a:p>
            <a:endParaRPr lang="en-US" dirty="0"/>
          </a:p>
        </p:txBody>
      </p:sp>
      <p:sp>
        <p:nvSpPr>
          <p:cNvPr id="5" name="Content Placeholder 4">
            <a:extLst>
              <a:ext uri="{FF2B5EF4-FFF2-40B4-BE49-F238E27FC236}">
                <a16:creationId xmlns:a16="http://schemas.microsoft.com/office/drawing/2014/main" id="{EFD43AB8-870F-99B0-F3C6-DC062030CC21}"/>
              </a:ext>
            </a:extLst>
          </p:cNvPr>
          <p:cNvSpPr>
            <a:spLocks noGrp="1"/>
          </p:cNvSpPr>
          <p:nvPr>
            <p:ph sz="half" idx="2"/>
          </p:nvPr>
        </p:nvSpPr>
        <p:spPr>
          <a:xfrm>
            <a:off x="8245971" y="1213314"/>
            <a:ext cx="4798980" cy="3550597"/>
          </a:xfrm>
        </p:spPr>
        <p:txBody>
          <a:bodyPr/>
          <a:lstStyle/>
          <a:p>
            <a:r>
              <a:rPr lang="en-US" dirty="0"/>
              <a:t>Immersed</a:t>
            </a:r>
          </a:p>
          <a:p>
            <a:r>
              <a:rPr lang="en-US" dirty="0"/>
              <a:t>Slime</a:t>
            </a:r>
          </a:p>
          <a:p>
            <a:r>
              <a:rPr lang="en-US" dirty="0"/>
              <a:t>Burbled</a:t>
            </a:r>
          </a:p>
          <a:p>
            <a:r>
              <a:rPr lang="en-US" dirty="0"/>
              <a:t>Tentacles</a:t>
            </a:r>
          </a:p>
          <a:p>
            <a:r>
              <a:rPr lang="en-US" dirty="0"/>
              <a:t>Exudes</a:t>
            </a:r>
          </a:p>
          <a:p>
            <a:r>
              <a:rPr lang="en-US" dirty="0"/>
              <a:t>Stench</a:t>
            </a:r>
          </a:p>
          <a:p>
            <a:endParaRPr lang="en-US" dirty="0"/>
          </a:p>
          <a:p>
            <a:endParaRPr lang="en-US" dirty="0"/>
          </a:p>
          <a:p>
            <a:endParaRPr lang="en-US" dirty="0"/>
          </a:p>
        </p:txBody>
      </p:sp>
      <p:sp>
        <p:nvSpPr>
          <p:cNvPr id="3" name="TextBox 2">
            <a:extLst>
              <a:ext uri="{FF2B5EF4-FFF2-40B4-BE49-F238E27FC236}">
                <a16:creationId xmlns:a16="http://schemas.microsoft.com/office/drawing/2014/main" id="{7C0C8D71-CC75-1E2A-3BDA-8A79F03239A5}"/>
              </a:ext>
            </a:extLst>
          </p:cNvPr>
          <p:cNvSpPr txBox="1"/>
          <p:nvPr/>
        </p:nvSpPr>
        <p:spPr>
          <a:xfrm>
            <a:off x="626925" y="278678"/>
            <a:ext cx="11376128" cy="553998"/>
          </a:xfrm>
          <a:prstGeom prst="rect">
            <a:avLst/>
          </a:prstGeom>
          <a:noFill/>
        </p:spPr>
        <p:txBody>
          <a:bodyPr wrap="none" rtlCol="0">
            <a:spAutoFit/>
          </a:bodyPr>
          <a:lstStyle/>
          <a:p>
            <a:r>
              <a:rPr lang="en-US" sz="3000" dirty="0"/>
              <a:t>Use these words to write (or tell) your own short story about aliens! </a:t>
            </a:r>
          </a:p>
        </p:txBody>
      </p:sp>
      <p:pic>
        <p:nvPicPr>
          <p:cNvPr id="6" name="Picture 4" descr="Related image">
            <a:extLst>
              <a:ext uri="{FF2B5EF4-FFF2-40B4-BE49-F238E27FC236}">
                <a16:creationId xmlns:a16="http://schemas.microsoft.com/office/drawing/2014/main" id="{92464E10-A346-CEBA-46C0-6B6C4EBFA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820" y="1257360"/>
            <a:ext cx="4531156" cy="43432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81A06A-C3A7-9073-C02E-5F5324737107}"/>
              </a:ext>
            </a:extLst>
          </p:cNvPr>
          <p:cNvSpPr txBox="1"/>
          <p:nvPr/>
        </p:nvSpPr>
        <p:spPr>
          <a:xfrm>
            <a:off x="1205820" y="832676"/>
            <a:ext cx="1496564" cy="477054"/>
          </a:xfrm>
          <a:prstGeom prst="rect">
            <a:avLst/>
          </a:prstGeom>
          <a:noFill/>
        </p:spPr>
        <p:txBody>
          <a:bodyPr wrap="none" rtlCol="0">
            <a:spAutoFit/>
          </a:bodyPr>
          <a:lstStyle/>
          <a:p>
            <a:r>
              <a:rPr lang="en-US" sz="2500" dirty="0"/>
              <a:t>ELAR .1.3</a:t>
            </a:r>
          </a:p>
        </p:txBody>
      </p:sp>
    </p:spTree>
    <p:extLst>
      <p:ext uri="{BB962C8B-B14F-4D97-AF65-F5344CB8AC3E}">
        <p14:creationId xmlns:p14="http://schemas.microsoft.com/office/powerpoint/2010/main" val="26145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754E69E-8A4C-A5F9-5609-CE4FCDA2519F}"/>
              </a:ext>
            </a:extLst>
          </p:cNvPr>
          <p:cNvPicPr>
            <a:picLocks noChangeAspect="1"/>
          </p:cNvPicPr>
          <p:nvPr/>
        </p:nvPicPr>
        <p:blipFill rotWithShape="1">
          <a:blip r:embed="rId2"/>
          <a:srcRect l="18007" r="19350"/>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sp>
        <p:nvSpPr>
          <p:cNvPr id="3" name="Title 2">
            <a:extLst>
              <a:ext uri="{FF2B5EF4-FFF2-40B4-BE49-F238E27FC236}">
                <a16:creationId xmlns:a16="http://schemas.microsoft.com/office/drawing/2014/main" id="{10684921-E9BF-D5DC-3EAA-2C35F27C85AD}"/>
              </a:ext>
            </a:extLst>
          </p:cNvPr>
          <p:cNvSpPr>
            <a:spLocks noGrp="1"/>
          </p:cNvSpPr>
          <p:nvPr>
            <p:ph type="title"/>
          </p:nvPr>
        </p:nvSpPr>
        <p:spPr>
          <a:xfrm>
            <a:off x="1160891" y="1061686"/>
            <a:ext cx="7214624" cy="3101751"/>
          </a:xfrm>
        </p:spPr>
        <p:txBody>
          <a:bodyPr vert="horz" lIns="91440" tIns="45720" rIns="91440" bIns="45720" rtlCol="0" anchor="t">
            <a:normAutofit/>
          </a:bodyPr>
          <a:lstStyle/>
          <a:p>
            <a:r>
              <a:rPr lang="en-US" sz="6600" cap="all" spc="300"/>
              <a:t>Reading Fluency</a:t>
            </a:r>
          </a:p>
        </p:txBody>
      </p:sp>
    </p:spTree>
    <p:extLst>
      <p:ext uri="{BB962C8B-B14F-4D97-AF65-F5344CB8AC3E}">
        <p14:creationId xmlns:p14="http://schemas.microsoft.com/office/powerpoint/2010/main" val="3251891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31E1DC-7CA7-3962-D32B-AF7007468D9E}"/>
              </a:ext>
            </a:extLst>
          </p:cNvPr>
          <p:cNvSpPr>
            <a:spLocks noGrp="1"/>
          </p:cNvSpPr>
          <p:nvPr>
            <p:ph type="title"/>
          </p:nvPr>
        </p:nvSpPr>
        <p:spPr/>
        <p:txBody>
          <a:bodyPr/>
          <a:lstStyle/>
          <a:p>
            <a:r>
              <a:rPr lang="en-US" dirty="0"/>
              <a:t>The research says practice…</a:t>
            </a:r>
          </a:p>
        </p:txBody>
      </p:sp>
    </p:spTree>
    <p:extLst>
      <p:ext uri="{BB962C8B-B14F-4D97-AF65-F5344CB8AC3E}">
        <p14:creationId xmlns:p14="http://schemas.microsoft.com/office/powerpoint/2010/main" val="3235211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noAutofit/>
          </a:bodyPr>
          <a:lstStyle/>
          <a:p>
            <a:r>
              <a:rPr lang="en-US" sz="4000" dirty="0"/>
              <a:t>The science </a:t>
            </a:r>
          </a:p>
        </p:txBody>
      </p:sp>
      <p:sp>
        <p:nvSpPr>
          <p:cNvPr id="8" name="Content Placeholder 7"/>
          <p:cNvSpPr>
            <a:spLocks noGrp="1"/>
          </p:cNvSpPr>
          <p:nvPr>
            <p:ph sz="half" idx="2"/>
          </p:nvPr>
        </p:nvSpPr>
        <p:spPr/>
        <p:txBody>
          <a:bodyPr>
            <a:normAutofit/>
          </a:bodyPr>
          <a:lstStyle/>
          <a:p>
            <a:r>
              <a:rPr lang="en-US" sz="3000" dirty="0"/>
              <a:t>Repeated Readings</a:t>
            </a:r>
          </a:p>
          <a:p>
            <a:pPr lvl="1"/>
            <a:r>
              <a:rPr lang="en-US" sz="2000" i="0" dirty="0"/>
              <a:t>Lee &amp; Yoon, 2018; Mercer, Campbell, Miller, Mercer, &amp; Lane, 2000; </a:t>
            </a:r>
            <a:r>
              <a:rPr lang="en-US" sz="2000" i="0" dirty="0" err="1"/>
              <a:t>Vadasy</a:t>
            </a:r>
            <a:r>
              <a:rPr lang="en-US" sz="2000" i="0" dirty="0"/>
              <a:t> &amp; Sanders, 2008; Vaughn, Chard, Bryant, Coleman, &amp; </a:t>
            </a:r>
            <a:r>
              <a:rPr lang="en-US" sz="2000" i="0" dirty="0" err="1"/>
              <a:t>Kouzekanani</a:t>
            </a:r>
            <a:r>
              <a:rPr lang="en-US" sz="2000" i="0" dirty="0"/>
              <a:t>, 2000;  NRP, 2000</a:t>
            </a:r>
          </a:p>
        </p:txBody>
      </p:sp>
      <p:sp>
        <p:nvSpPr>
          <p:cNvPr id="9" name="Text Placeholder 8"/>
          <p:cNvSpPr>
            <a:spLocks noGrp="1"/>
          </p:cNvSpPr>
          <p:nvPr>
            <p:ph type="body" sz="quarter" idx="3"/>
          </p:nvPr>
        </p:nvSpPr>
        <p:spPr/>
        <p:txBody>
          <a:bodyPr>
            <a:noAutofit/>
          </a:bodyPr>
          <a:lstStyle/>
          <a:p>
            <a:r>
              <a:rPr lang="en-US" sz="4000" dirty="0"/>
              <a:t>The THEORY</a:t>
            </a:r>
          </a:p>
        </p:txBody>
      </p:sp>
      <p:sp>
        <p:nvSpPr>
          <p:cNvPr id="10" name="Content Placeholder 9"/>
          <p:cNvSpPr>
            <a:spLocks noGrp="1"/>
          </p:cNvSpPr>
          <p:nvPr>
            <p:ph sz="quarter" idx="4"/>
          </p:nvPr>
        </p:nvSpPr>
        <p:spPr>
          <a:xfrm>
            <a:off x="6250018" y="2864795"/>
            <a:ext cx="5129181" cy="3025304"/>
          </a:xfrm>
        </p:spPr>
        <p:txBody>
          <a:bodyPr>
            <a:normAutofit/>
          </a:bodyPr>
          <a:lstStyle/>
          <a:p>
            <a:r>
              <a:rPr lang="en-US" sz="3000" dirty="0"/>
              <a:t>Automaticity Theory</a:t>
            </a:r>
          </a:p>
          <a:p>
            <a:r>
              <a:rPr lang="en-US" sz="3000" dirty="0"/>
              <a:t>Ecological Systems Theory</a:t>
            </a:r>
          </a:p>
          <a:p>
            <a:r>
              <a:rPr lang="en-US" sz="3000" dirty="0"/>
              <a:t>Complexity Theory</a:t>
            </a:r>
          </a:p>
          <a:p>
            <a:endParaRPr lang="en-US" dirty="0"/>
          </a:p>
          <a:p>
            <a:endParaRPr lang="en-US" dirty="0"/>
          </a:p>
        </p:txBody>
      </p:sp>
      <p:sp>
        <p:nvSpPr>
          <p:cNvPr id="3" name="Title 2">
            <a:extLst>
              <a:ext uri="{FF2B5EF4-FFF2-40B4-BE49-F238E27FC236}">
                <a16:creationId xmlns:a16="http://schemas.microsoft.com/office/drawing/2014/main" id="{48524825-446F-60E5-7C9F-F2B0FA187C8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69849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4887" y="1643761"/>
            <a:ext cx="10902226" cy="3570478"/>
          </a:xfrm>
          <a:prstGeom prst="rect">
            <a:avLst/>
          </a:prstGeom>
        </p:spPr>
      </p:pic>
      <p:sp>
        <p:nvSpPr>
          <p:cNvPr id="2" name="TextBox 1">
            <a:extLst>
              <a:ext uri="{FF2B5EF4-FFF2-40B4-BE49-F238E27FC236}">
                <a16:creationId xmlns:a16="http://schemas.microsoft.com/office/drawing/2014/main" id="{E023E6EF-38D9-45C5-45E2-98136F11FA5A}"/>
              </a:ext>
            </a:extLst>
          </p:cNvPr>
          <p:cNvSpPr txBox="1"/>
          <p:nvPr/>
        </p:nvSpPr>
        <p:spPr>
          <a:xfrm>
            <a:off x="1124712" y="6345936"/>
            <a:ext cx="1107163" cy="369332"/>
          </a:xfrm>
          <a:prstGeom prst="rect">
            <a:avLst/>
          </a:prstGeom>
          <a:noFill/>
        </p:spPr>
        <p:txBody>
          <a:bodyPr wrap="none" rtlCol="0">
            <a:spAutoFit/>
          </a:bodyPr>
          <a:lstStyle/>
          <a:p>
            <a:r>
              <a:rPr lang="en-US" dirty="0"/>
              <a:t>ELAR 3.4</a:t>
            </a:r>
          </a:p>
        </p:txBody>
      </p:sp>
    </p:spTree>
    <p:extLst>
      <p:ext uri="{BB962C8B-B14F-4D97-AF65-F5344CB8AC3E}">
        <p14:creationId xmlns:p14="http://schemas.microsoft.com/office/powerpoint/2010/main" val="2185065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2336" y="620722"/>
            <a:ext cx="3517832" cy="1142462"/>
          </a:xfrm>
        </p:spPr>
        <p:txBody>
          <a:bodyPr anchor="b">
            <a:normAutofit/>
          </a:bodyPr>
          <a:lstStyle/>
          <a:p>
            <a:r>
              <a:rPr lang="en-US" sz="4800" dirty="0"/>
              <a:t>Monday</a:t>
            </a:r>
          </a:p>
        </p:txBody>
      </p:sp>
      <p:pic>
        <p:nvPicPr>
          <p:cNvPr id="2050" name="Picture 2" descr="Image result for kid thinking"/>
          <p:cNvPicPr>
            <a:picLocks noChangeAspect="1" noChangeArrowheads="1"/>
          </p:cNvPicPr>
          <p:nvPr/>
        </p:nvPicPr>
        <p:blipFill rotWithShape="1">
          <a:blip r:embed="rId2">
            <a:extLst>
              <a:ext uri="{28A0092B-C50C-407E-A947-70E740481C1C}">
                <a14:useLocalDpi xmlns:a14="http://schemas.microsoft.com/office/drawing/2010/main" val="0"/>
              </a:ext>
            </a:extLst>
          </a:blip>
          <a:srcRect r="14331" b="-1"/>
          <a:stretch/>
        </p:blipFill>
        <p:spPr bwMode="auto">
          <a:xfrm>
            <a:off x="779448" y="786117"/>
            <a:ext cx="6243725"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7532337" y="1822449"/>
            <a:ext cx="3478513" cy="3070226"/>
          </a:xfrm>
        </p:spPr>
        <p:txBody>
          <a:bodyPr rtlCol="0" anchor="t">
            <a:normAutofit/>
          </a:bodyPr>
          <a:lstStyle/>
          <a:p>
            <a:pPr marL="0" indent="0">
              <a:buNone/>
              <a:defRPr/>
            </a:pPr>
            <a:r>
              <a:rPr lang="en-US" altLang="en-US" sz="4400" dirty="0"/>
              <a:t>Select scripts and read for meaning</a:t>
            </a:r>
          </a:p>
        </p:txBody>
      </p:sp>
    </p:spTree>
    <p:extLst>
      <p:ext uri="{BB962C8B-B14F-4D97-AF65-F5344CB8AC3E}">
        <p14:creationId xmlns:p14="http://schemas.microsoft.com/office/powerpoint/2010/main" val="756117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40000"/>
          </a:blip>
          <a:srcRect b="5039"/>
          <a:stretch/>
        </p:blipFill>
        <p:spPr>
          <a:xfrm>
            <a:off x="-1586" y="10"/>
            <a:ext cx="12188824" cy="6857990"/>
          </a:xfrm>
          <a:prstGeom prst="rect">
            <a:avLst/>
          </a:prstGeom>
        </p:spPr>
      </p:pic>
      <p:sp>
        <p:nvSpPr>
          <p:cNvPr id="2" name="Title 1"/>
          <p:cNvSpPr>
            <a:spLocks noGrp="1"/>
          </p:cNvSpPr>
          <p:nvPr>
            <p:ph type="title"/>
          </p:nvPr>
        </p:nvSpPr>
        <p:spPr>
          <a:xfrm>
            <a:off x="685622" y="685800"/>
            <a:ext cx="7998917" cy="2971801"/>
          </a:xfrm>
        </p:spPr>
        <p:txBody>
          <a:bodyPr vert="horz" lIns="91440" tIns="45720" rIns="91440" bIns="45720" rtlCol="0" anchor="b">
            <a:normAutofit/>
          </a:bodyPr>
          <a:lstStyle/>
          <a:p>
            <a:pPr eaLnBrk="1" hangingPunct="1"/>
            <a:r>
              <a:rPr lang="en-US" sz="4800" dirty="0"/>
              <a:t>Tuesday</a:t>
            </a:r>
          </a:p>
        </p:txBody>
      </p:sp>
      <p:sp>
        <p:nvSpPr>
          <p:cNvPr id="4" name="Content Placeholder 2"/>
          <p:cNvSpPr>
            <a:spLocks noGrp="1"/>
          </p:cNvSpPr>
          <p:nvPr>
            <p:ph idx="1"/>
          </p:nvPr>
        </p:nvSpPr>
        <p:spPr>
          <a:xfrm>
            <a:off x="685621" y="3843868"/>
            <a:ext cx="11350844" cy="1947333"/>
          </a:xfrm>
        </p:spPr>
        <p:txBody>
          <a:bodyPr vert="horz" lIns="91440" tIns="45720" rIns="91440" bIns="45720" rtlCol="0" anchor="t">
            <a:normAutofit/>
          </a:bodyPr>
          <a:lstStyle/>
          <a:p>
            <a:pPr marL="0" indent="0">
              <a:buNone/>
              <a:defRPr/>
            </a:pPr>
            <a:r>
              <a:rPr lang="en-US" altLang="en-US" sz="4400" dirty="0"/>
              <a:t>Pick your parts and focus on decoding the words</a:t>
            </a:r>
          </a:p>
        </p:txBody>
      </p:sp>
    </p:spTree>
    <p:extLst>
      <p:ext uri="{BB962C8B-B14F-4D97-AF65-F5344CB8AC3E}">
        <p14:creationId xmlns:p14="http://schemas.microsoft.com/office/powerpoint/2010/main" val="2124324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94" y="685800"/>
            <a:ext cx="6157669" cy="2971801"/>
          </a:xfrm>
        </p:spPr>
        <p:txBody>
          <a:bodyPr vert="horz" lIns="91440" tIns="45720" rIns="91440" bIns="45720" rtlCol="0" anchor="b">
            <a:normAutofit/>
          </a:bodyPr>
          <a:lstStyle/>
          <a:p>
            <a:pPr eaLnBrk="1" hangingPunct="1"/>
            <a:r>
              <a:rPr lang="en-US" sz="4800" dirty="0"/>
              <a:t>Wednesday</a:t>
            </a:r>
          </a:p>
        </p:txBody>
      </p:sp>
      <p:sp>
        <p:nvSpPr>
          <p:cNvPr id="4" name="Content Placeholder 2"/>
          <p:cNvSpPr>
            <a:spLocks noGrp="1"/>
          </p:cNvSpPr>
          <p:nvPr>
            <p:ph idx="1"/>
          </p:nvPr>
        </p:nvSpPr>
        <p:spPr>
          <a:xfrm>
            <a:off x="5115711" y="3843868"/>
            <a:ext cx="6166324" cy="1947333"/>
          </a:xfrm>
        </p:spPr>
        <p:txBody>
          <a:bodyPr vert="horz" lIns="91440" tIns="45720" rIns="91440" bIns="45720" rtlCol="0" anchor="t">
            <a:normAutofit/>
          </a:bodyPr>
          <a:lstStyle/>
          <a:p>
            <a:pPr marL="0" indent="0">
              <a:buNone/>
              <a:defRPr/>
            </a:pPr>
            <a:r>
              <a:rPr lang="en-US" altLang="en-US" sz="4400" dirty="0"/>
              <a:t>Focus on expression</a:t>
            </a:r>
          </a:p>
        </p:txBody>
      </p:sp>
      <p:pic>
        <p:nvPicPr>
          <p:cNvPr id="3074" name="Picture 2" descr="Image result for kid screaming"/>
          <p:cNvPicPr>
            <a:picLocks noChangeAspect="1" noChangeArrowheads="1"/>
          </p:cNvPicPr>
          <p:nvPr/>
        </p:nvPicPr>
        <p:blipFill rotWithShape="1">
          <a:blip r:embed="rId2">
            <a:extLst>
              <a:ext uri="{28A0092B-C50C-407E-A947-70E740481C1C}">
                <a14:useLocalDpi xmlns:a14="http://schemas.microsoft.com/office/drawing/2010/main" val="0"/>
              </a:ext>
            </a:extLst>
          </a:blip>
          <a:srcRect l="20762" r="7940" b="-1"/>
          <a:stretch/>
        </p:blipFill>
        <p:spPr bwMode="auto">
          <a:xfrm>
            <a:off x="1608" y="10"/>
            <a:ext cx="4638504" cy="685799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56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Freeform: Shape 4102">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101" name="Straight Connector 4104">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102" name="Rectangle 4106">
            <a:extLst>
              <a:ext uri="{FF2B5EF4-FFF2-40B4-BE49-F238E27FC236}">
                <a16:creationId xmlns:a16="http://schemas.microsoft.com/office/drawing/2014/main" id="{C0E2219A-04FA-42C2-92B5-2540C9749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Freeform: Shape 4108">
            <a:extLst>
              <a:ext uri="{FF2B5EF4-FFF2-40B4-BE49-F238E27FC236}">
                <a16:creationId xmlns:a16="http://schemas.microsoft.com/office/drawing/2014/main" id="{B0E897CB-98BF-469B-8A73-7BD2916E2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Freeform: Shape 4110">
            <a:extLst>
              <a:ext uri="{FF2B5EF4-FFF2-40B4-BE49-F238E27FC236}">
                <a16:creationId xmlns:a16="http://schemas.microsoft.com/office/drawing/2014/main" id="{658CFA6B-BF53-4CCE-AA08-59DFD207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43000" y="1181101"/>
            <a:ext cx="6172200" cy="2832404"/>
          </a:xfrm>
        </p:spPr>
        <p:txBody>
          <a:bodyPr vert="horz" lIns="91440" tIns="45720" rIns="91440" bIns="45720" rtlCol="0" anchor="t">
            <a:normAutofit/>
          </a:bodyPr>
          <a:lstStyle/>
          <a:p>
            <a:r>
              <a:rPr lang="en-US" sz="4800" cap="all" spc="300"/>
              <a:t>Thursday</a:t>
            </a:r>
          </a:p>
        </p:txBody>
      </p:sp>
      <p:sp>
        <p:nvSpPr>
          <p:cNvPr id="4" name="Content Placeholder 2"/>
          <p:cNvSpPr>
            <a:spLocks noGrp="1"/>
          </p:cNvSpPr>
          <p:nvPr>
            <p:ph idx="1"/>
          </p:nvPr>
        </p:nvSpPr>
        <p:spPr>
          <a:xfrm>
            <a:off x="976542" y="4505854"/>
            <a:ext cx="4727447" cy="732995"/>
          </a:xfrm>
        </p:spPr>
        <p:txBody>
          <a:bodyPr vert="horz" lIns="91440" tIns="45720" rIns="91440" bIns="45720" rtlCol="0">
            <a:noAutofit/>
          </a:bodyPr>
          <a:lstStyle/>
          <a:p>
            <a:pPr marL="0" indent="0">
              <a:lnSpc>
                <a:spcPct val="100000"/>
              </a:lnSpc>
              <a:buNone/>
              <a:defRPr/>
            </a:pPr>
            <a:r>
              <a:rPr lang="en-US" altLang="en-US" sz="3500" dirty="0"/>
              <a:t>Practice Performance</a:t>
            </a:r>
          </a:p>
        </p:txBody>
      </p:sp>
      <p:cxnSp>
        <p:nvCxnSpPr>
          <p:cNvPr id="4113" name="Straight Connector 4112">
            <a:extLst>
              <a:ext uri="{FF2B5EF4-FFF2-40B4-BE49-F238E27FC236}">
                <a16:creationId xmlns:a16="http://schemas.microsoft.com/office/drawing/2014/main" id="{410A45DA-4E66-4841-B892-192B2BAA8D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4003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1735" y="3510116"/>
            <a:ext cx="2102684" cy="270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45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BB43B7-1DF8-D3E9-E6FA-15DB9365A596}"/>
              </a:ext>
            </a:extLst>
          </p:cNvPr>
          <p:cNvSpPr txBox="1"/>
          <p:nvPr/>
        </p:nvSpPr>
        <p:spPr>
          <a:xfrm>
            <a:off x="2872012" y="90679"/>
            <a:ext cx="6163675" cy="769441"/>
          </a:xfrm>
          <a:prstGeom prst="rect">
            <a:avLst/>
          </a:prstGeom>
          <a:noFill/>
        </p:spPr>
        <p:txBody>
          <a:bodyPr wrap="none" rtlCol="0">
            <a:spAutoFit/>
          </a:bodyPr>
          <a:lstStyle/>
          <a:p>
            <a:r>
              <a:rPr lang="en-US" sz="4400" dirty="0"/>
              <a:t>SOR Glossary for Texans</a:t>
            </a:r>
          </a:p>
        </p:txBody>
      </p:sp>
      <p:sp>
        <p:nvSpPr>
          <p:cNvPr id="6" name="TextBox 5">
            <a:extLst>
              <a:ext uri="{FF2B5EF4-FFF2-40B4-BE49-F238E27FC236}">
                <a16:creationId xmlns:a16="http://schemas.microsoft.com/office/drawing/2014/main" id="{12D78F67-69BC-A6D9-8AD2-97AB83B3575E}"/>
              </a:ext>
            </a:extLst>
          </p:cNvPr>
          <p:cNvSpPr txBox="1"/>
          <p:nvPr/>
        </p:nvSpPr>
        <p:spPr>
          <a:xfrm>
            <a:off x="82296" y="879169"/>
            <a:ext cx="12024360" cy="369332"/>
          </a:xfrm>
          <a:prstGeom prst="rect">
            <a:avLst/>
          </a:prstGeom>
          <a:noFill/>
        </p:spPr>
        <p:txBody>
          <a:bodyPr wrap="square">
            <a:spAutoFit/>
          </a:bodyPr>
          <a:lstStyle/>
          <a:p>
            <a:pPr lvl="1" algn="ctr"/>
            <a:r>
              <a:rPr lang="en-US" i="1" dirty="0"/>
              <a:t>“The best thing I did was stop using a Reading Log. Now I use a Reading Tracker.”</a:t>
            </a:r>
          </a:p>
        </p:txBody>
      </p:sp>
      <p:sp>
        <p:nvSpPr>
          <p:cNvPr id="7" name="TextBox 6">
            <a:extLst>
              <a:ext uri="{FF2B5EF4-FFF2-40B4-BE49-F238E27FC236}">
                <a16:creationId xmlns:a16="http://schemas.microsoft.com/office/drawing/2014/main" id="{B1381A55-27A4-6208-9F8E-A1FE6E624A07}"/>
              </a:ext>
            </a:extLst>
          </p:cNvPr>
          <p:cNvSpPr txBox="1"/>
          <p:nvPr/>
        </p:nvSpPr>
        <p:spPr>
          <a:xfrm>
            <a:off x="3056239" y="1503960"/>
            <a:ext cx="2561279" cy="400110"/>
          </a:xfrm>
          <a:prstGeom prst="rect">
            <a:avLst/>
          </a:prstGeom>
          <a:noFill/>
        </p:spPr>
        <p:txBody>
          <a:bodyPr wrap="none" rtlCol="0">
            <a:spAutoFit/>
          </a:bodyPr>
          <a:lstStyle/>
          <a:p>
            <a:r>
              <a:rPr lang="en-US" sz="2000" dirty="0"/>
              <a:t>Science of Reading = </a:t>
            </a:r>
          </a:p>
        </p:txBody>
      </p:sp>
      <p:sp>
        <p:nvSpPr>
          <p:cNvPr id="8" name="TextBox 7">
            <a:extLst>
              <a:ext uri="{FF2B5EF4-FFF2-40B4-BE49-F238E27FC236}">
                <a16:creationId xmlns:a16="http://schemas.microsoft.com/office/drawing/2014/main" id="{392B7AD8-4E54-3AFA-3904-01FD0E50D464}"/>
              </a:ext>
            </a:extLst>
          </p:cNvPr>
          <p:cNvSpPr txBox="1"/>
          <p:nvPr/>
        </p:nvSpPr>
        <p:spPr>
          <a:xfrm>
            <a:off x="5504688" y="1516733"/>
            <a:ext cx="2128018" cy="400110"/>
          </a:xfrm>
          <a:prstGeom prst="rect">
            <a:avLst/>
          </a:prstGeom>
          <a:noFill/>
        </p:spPr>
        <p:txBody>
          <a:bodyPr wrap="none" rtlCol="0">
            <a:spAutoFit/>
          </a:bodyPr>
          <a:lstStyle/>
          <a:p>
            <a:r>
              <a:rPr lang="en-US" sz="2000" dirty="0" err="1"/>
              <a:t>Readin</a:t>
            </a:r>
            <a:r>
              <a:rPr lang="en-US" sz="2000" dirty="0"/>
              <a:t>’ Research</a:t>
            </a:r>
          </a:p>
        </p:txBody>
      </p:sp>
      <p:sp>
        <p:nvSpPr>
          <p:cNvPr id="9" name="TextBox 8">
            <a:extLst>
              <a:ext uri="{FF2B5EF4-FFF2-40B4-BE49-F238E27FC236}">
                <a16:creationId xmlns:a16="http://schemas.microsoft.com/office/drawing/2014/main" id="{D94EA548-A73E-FE2D-4ADC-48315A6E334F}"/>
              </a:ext>
            </a:extLst>
          </p:cNvPr>
          <p:cNvSpPr txBox="1"/>
          <p:nvPr/>
        </p:nvSpPr>
        <p:spPr>
          <a:xfrm>
            <a:off x="1447177" y="2017942"/>
            <a:ext cx="6404895" cy="400110"/>
          </a:xfrm>
          <a:prstGeom prst="rect">
            <a:avLst/>
          </a:prstGeom>
          <a:noFill/>
        </p:spPr>
        <p:txBody>
          <a:bodyPr wrap="none" rtlCol="0">
            <a:spAutoFit/>
          </a:bodyPr>
          <a:lstStyle/>
          <a:p>
            <a:r>
              <a:rPr lang="en-US" sz="2000" dirty="0"/>
              <a:t>Skill-Based Targeted Small Group Reading Instruction =</a:t>
            </a:r>
          </a:p>
        </p:txBody>
      </p:sp>
      <p:sp>
        <p:nvSpPr>
          <p:cNvPr id="10" name="TextBox 9">
            <a:extLst>
              <a:ext uri="{FF2B5EF4-FFF2-40B4-BE49-F238E27FC236}">
                <a16:creationId xmlns:a16="http://schemas.microsoft.com/office/drawing/2014/main" id="{426EDB91-6746-DDED-6E07-B9D41B72A3D7}"/>
              </a:ext>
            </a:extLst>
          </p:cNvPr>
          <p:cNvSpPr txBox="1"/>
          <p:nvPr/>
        </p:nvSpPr>
        <p:spPr>
          <a:xfrm>
            <a:off x="7699263" y="2017158"/>
            <a:ext cx="2672848" cy="400110"/>
          </a:xfrm>
          <a:prstGeom prst="rect">
            <a:avLst/>
          </a:prstGeom>
          <a:noFill/>
        </p:spPr>
        <p:txBody>
          <a:bodyPr wrap="none" rtlCol="0">
            <a:spAutoFit/>
          </a:bodyPr>
          <a:lstStyle/>
          <a:p>
            <a:r>
              <a:rPr lang="en-US" sz="2000" dirty="0" err="1"/>
              <a:t>Teachin</a:t>
            </a:r>
            <a:r>
              <a:rPr lang="en-US" sz="2000" dirty="0"/>
              <a:t>’ Small Groups</a:t>
            </a:r>
          </a:p>
        </p:txBody>
      </p:sp>
      <p:sp>
        <p:nvSpPr>
          <p:cNvPr id="14" name="TextBox 13">
            <a:extLst>
              <a:ext uri="{FF2B5EF4-FFF2-40B4-BE49-F238E27FC236}">
                <a16:creationId xmlns:a16="http://schemas.microsoft.com/office/drawing/2014/main" id="{E7B0BDED-A0A6-869D-C593-62920442CBBF}"/>
              </a:ext>
            </a:extLst>
          </p:cNvPr>
          <p:cNvSpPr txBox="1"/>
          <p:nvPr/>
        </p:nvSpPr>
        <p:spPr>
          <a:xfrm>
            <a:off x="1659430" y="2538376"/>
            <a:ext cx="6404894" cy="400110"/>
          </a:xfrm>
          <a:prstGeom prst="rect">
            <a:avLst/>
          </a:prstGeom>
          <a:noFill/>
        </p:spPr>
        <p:txBody>
          <a:bodyPr wrap="square">
            <a:spAutoFit/>
          </a:bodyPr>
          <a:lstStyle/>
          <a:p>
            <a:r>
              <a:rPr lang="en-US" sz="2000" dirty="0"/>
              <a:t>Structured Sequential Phonics Instruction = </a:t>
            </a:r>
          </a:p>
        </p:txBody>
      </p:sp>
      <p:sp>
        <p:nvSpPr>
          <p:cNvPr id="16" name="TextBox 15">
            <a:extLst>
              <a:ext uri="{FF2B5EF4-FFF2-40B4-BE49-F238E27FC236}">
                <a16:creationId xmlns:a16="http://schemas.microsoft.com/office/drawing/2014/main" id="{4397C12D-30FA-11C6-0CF5-20514FAA127A}"/>
              </a:ext>
            </a:extLst>
          </p:cNvPr>
          <p:cNvSpPr txBox="1"/>
          <p:nvPr/>
        </p:nvSpPr>
        <p:spPr>
          <a:xfrm>
            <a:off x="6789983" y="2538376"/>
            <a:ext cx="2456688" cy="400110"/>
          </a:xfrm>
          <a:prstGeom prst="rect">
            <a:avLst/>
          </a:prstGeom>
          <a:noFill/>
        </p:spPr>
        <p:txBody>
          <a:bodyPr wrap="square">
            <a:spAutoFit/>
          </a:bodyPr>
          <a:lstStyle/>
          <a:p>
            <a:r>
              <a:rPr lang="en-US" sz="2000" dirty="0" err="1"/>
              <a:t>Teachin</a:t>
            </a:r>
            <a:r>
              <a:rPr lang="en-US" sz="2000" dirty="0"/>
              <a:t>’ Phonics</a:t>
            </a:r>
          </a:p>
        </p:txBody>
      </p:sp>
      <p:sp>
        <p:nvSpPr>
          <p:cNvPr id="18" name="TextBox 17">
            <a:extLst>
              <a:ext uri="{FF2B5EF4-FFF2-40B4-BE49-F238E27FC236}">
                <a16:creationId xmlns:a16="http://schemas.microsoft.com/office/drawing/2014/main" id="{2887C75D-9D7D-BBA5-3929-032CFD4BCBD1}"/>
              </a:ext>
            </a:extLst>
          </p:cNvPr>
          <p:cNvSpPr txBox="1"/>
          <p:nvPr/>
        </p:nvSpPr>
        <p:spPr>
          <a:xfrm>
            <a:off x="2955451" y="3060384"/>
            <a:ext cx="6096000" cy="400110"/>
          </a:xfrm>
          <a:prstGeom prst="rect">
            <a:avLst/>
          </a:prstGeom>
          <a:noFill/>
        </p:spPr>
        <p:txBody>
          <a:bodyPr wrap="square">
            <a:spAutoFit/>
          </a:bodyPr>
          <a:lstStyle/>
          <a:p>
            <a:r>
              <a:rPr lang="en-US" sz="2000" dirty="0"/>
              <a:t>Explicit Systematic Instruction =</a:t>
            </a:r>
          </a:p>
        </p:txBody>
      </p:sp>
      <p:sp>
        <p:nvSpPr>
          <p:cNvPr id="20" name="TextBox 19">
            <a:extLst>
              <a:ext uri="{FF2B5EF4-FFF2-40B4-BE49-F238E27FC236}">
                <a16:creationId xmlns:a16="http://schemas.microsoft.com/office/drawing/2014/main" id="{B1002142-439D-D039-7D5E-6191A8BC0DBC}"/>
              </a:ext>
            </a:extLst>
          </p:cNvPr>
          <p:cNvSpPr txBox="1"/>
          <p:nvPr/>
        </p:nvSpPr>
        <p:spPr>
          <a:xfrm>
            <a:off x="6789983" y="3058810"/>
            <a:ext cx="6096000" cy="400110"/>
          </a:xfrm>
          <a:prstGeom prst="rect">
            <a:avLst/>
          </a:prstGeom>
          <a:noFill/>
        </p:spPr>
        <p:txBody>
          <a:bodyPr wrap="square">
            <a:spAutoFit/>
          </a:bodyPr>
          <a:lstStyle/>
          <a:p>
            <a:r>
              <a:rPr lang="en-US" sz="2000" dirty="0" err="1"/>
              <a:t>Teachin</a:t>
            </a:r>
            <a:r>
              <a:rPr lang="en-US" sz="2000" dirty="0"/>
              <a:t>’</a:t>
            </a:r>
          </a:p>
        </p:txBody>
      </p:sp>
      <p:sp>
        <p:nvSpPr>
          <p:cNvPr id="22" name="TextBox 21">
            <a:extLst>
              <a:ext uri="{FF2B5EF4-FFF2-40B4-BE49-F238E27FC236}">
                <a16:creationId xmlns:a16="http://schemas.microsoft.com/office/drawing/2014/main" id="{D961DFA6-FBD2-9D37-F019-D9E91530AEDC}"/>
              </a:ext>
            </a:extLst>
          </p:cNvPr>
          <p:cNvSpPr txBox="1"/>
          <p:nvPr/>
        </p:nvSpPr>
        <p:spPr>
          <a:xfrm>
            <a:off x="4649624" y="3577670"/>
            <a:ext cx="6442362" cy="400110"/>
          </a:xfrm>
          <a:prstGeom prst="rect">
            <a:avLst/>
          </a:prstGeom>
          <a:noFill/>
        </p:spPr>
        <p:txBody>
          <a:bodyPr wrap="square">
            <a:spAutoFit/>
          </a:bodyPr>
          <a:lstStyle/>
          <a:p>
            <a:r>
              <a:rPr lang="en-US" sz="2000" dirty="0"/>
              <a:t>Encoding =</a:t>
            </a:r>
          </a:p>
        </p:txBody>
      </p:sp>
      <p:sp>
        <p:nvSpPr>
          <p:cNvPr id="23" name="TextBox 22">
            <a:extLst>
              <a:ext uri="{FF2B5EF4-FFF2-40B4-BE49-F238E27FC236}">
                <a16:creationId xmlns:a16="http://schemas.microsoft.com/office/drawing/2014/main" id="{02B9A787-A92B-2B68-E143-A3B71C0ED784}"/>
              </a:ext>
            </a:extLst>
          </p:cNvPr>
          <p:cNvSpPr txBox="1"/>
          <p:nvPr/>
        </p:nvSpPr>
        <p:spPr>
          <a:xfrm>
            <a:off x="6094475" y="3579244"/>
            <a:ext cx="6442362" cy="400110"/>
          </a:xfrm>
          <a:prstGeom prst="rect">
            <a:avLst/>
          </a:prstGeom>
          <a:noFill/>
        </p:spPr>
        <p:txBody>
          <a:bodyPr wrap="square">
            <a:spAutoFit/>
          </a:bodyPr>
          <a:lstStyle/>
          <a:p>
            <a:r>
              <a:rPr lang="en-US" sz="2000" dirty="0" err="1"/>
              <a:t>Spellin</a:t>
            </a:r>
            <a:r>
              <a:rPr lang="en-US" sz="2000" dirty="0"/>
              <a:t>’</a:t>
            </a:r>
          </a:p>
        </p:txBody>
      </p:sp>
      <p:sp>
        <p:nvSpPr>
          <p:cNvPr id="25" name="TextBox 24">
            <a:extLst>
              <a:ext uri="{FF2B5EF4-FFF2-40B4-BE49-F238E27FC236}">
                <a16:creationId xmlns:a16="http://schemas.microsoft.com/office/drawing/2014/main" id="{C068A828-165D-4A34-84D5-289692F7AC35}"/>
              </a:ext>
            </a:extLst>
          </p:cNvPr>
          <p:cNvSpPr txBox="1"/>
          <p:nvPr/>
        </p:nvSpPr>
        <p:spPr>
          <a:xfrm>
            <a:off x="3929749" y="4094956"/>
            <a:ext cx="1852215" cy="400110"/>
          </a:xfrm>
          <a:prstGeom prst="rect">
            <a:avLst/>
          </a:prstGeom>
          <a:noFill/>
        </p:spPr>
        <p:txBody>
          <a:bodyPr wrap="square">
            <a:spAutoFit/>
          </a:bodyPr>
          <a:lstStyle/>
          <a:p>
            <a:r>
              <a:rPr lang="en-US" sz="2000" dirty="0"/>
              <a:t>Heart Words =</a:t>
            </a:r>
          </a:p>
        </p:txBody>
      </p:sp>
      <p:sp>
        <p:nvSpPr>
          <p:cNvPr id="27" name="TextBox 26">
            <a:extLst>
              <a:ext uri="{FF2B5EF4-FFF2-40B4-BE49-F238E27FC236}">
                <a16:creationId xmlns:a16="http://schemas.microsoft.com/office/drawing/2014/main" id="{C3E3C02B-486B-9D1F-9A01-19E9EAD2E259}"/>
              </a:ext>
            </a:extLst>
          </p:cNvPr>
          <p:cNvSpPr txBox="1"/>
          <p:nvPr/>
        </p:nvSpPr>
        <p:spPr>
          <a:xfrm>
            <a:off x="5664294" y="4094956"/>
            <a:ext cx="6442362" cy="400110"/>
          </a:xfrm>
          <a:prstGeom prst="rect">
            <a:avLst/>
          </a:prstGeom>
          <a:noFill/>
        </p:spPr>
        <p:txBody>
          <a:bodyPr wrap="square">
            <a:spAutoFit/>
          </a:bodyPr>
          <a:lstStyle/>
          <a:p>
            <a:r>
              <a:rPr lang="en-US" sz="2000" dirty="0" err="1"/>
              <a:t>Knowin</a:t>
            </a:r>
            <a:r>
              <a:rPr lang="en-US" sz="2000" dirty="0"/>
              <a:t>’ Words by Heart</a:t>
            </a:r>
          </a:p>
        </p:txBody>
      </p:sp>
      <p:sp>
        <p:nvSpPr>
          <p:cNvPr id="29" name="TextBox 28">
            <a:extLst>
              <a:ext uri="{FF2B5EF4-FFF2-40B4-BE49-F238E27FC236}">
                <a16:creationId xmlns:a16="http://schemas.microsoft.com/office/drawing/2014/main" id="{28233A14-9AD3-BFF7-06FC-18BD715975F3}"/>
              </a:ext>
            </a:extLst>
          </p:cNvPr>
          <p:cNvSpPr txBox="1"/>
          <p:nvPr/>
        </p:nvSpPr>
        <p:spPr>
          <a:xfrm>
            <a:off x="1256901" y="4667862"/>
            <a:ext cx="6442362" cy="1015663"/>
          </a:xfrm>
          <a:prstGeom prst="rect">
            <a:avLst/>
          </a:prstGeom>
          <a:noFill/>
        </p:spPr>
        <p:txBody>
          <a:bodyPr wrap="square">
            <a:spAutoFit/>
          </a:bodyPr>
          <a:lstStyle/>
          <a:p>
            <a:r>
              <a:rPr lang="en-US" sz="2000" dirty="0"/>
              <a:t>The components of the Science of Reading include a comprehensive and integrated, structured literacy      = approach  when teaching.</a:t>
            </a:r>
          </a:p>
        </p:txBody>
      </p:sp>
      <p:sp>
        <p:nvSpPr>
          <p:cNvPr id="30" name="TextBox 29">
            <a:extLst>
              <a:ext uri="{FF2B5EF4-FFF2-40B4-BE49-F238E27FC236}">
                <a16:creationId xmlns:a16="http://schemas.microsoft.com/office/drawing/2014/main" id="{EFE6CC57-2B76-F1F8-DB80-816822756E30}"/>
              </a:ext>
            </a:extLst>
          </p:cNvPr>
          <p:cNvSpPr txBox="1"/>
          <p:nvPr/>
        </p:nvSpPr>
        <p:spPr>
          <a:xfrm>
            <a:off x="7431912" y="4975639"/>
            <a:ext cx="6442362" cy="400110"/>
          </a:xfrm>
          <a:prstGeom prst="rect">
            <a:avLst/>
          </a:prstGeom>
          <a:noFill/>
        </p:spPr>
        <p:txBody>
          <a:bodyPr wrap="square">
            <a:spAutoFit/>
          </a:bodyPr>
          <a:lstStyle/>
          <a:p>
            <a:r>
              <a:rPr lang="en-US" sz="2000" dirty="0" err="1"/>
              <a:t>Teachin</a:t>
            </a:r>
            <a:r>
              <a:rPr lang="en-US" sz="2000" dirty="0"/>
              <a:t>’ the Big Five</a:t>
            </a:r>
          </a:p>
        </p:txBody>
      </p:sp>
      <p:sp>
        <p:nvSpPr>
          <p:cNvPr id="32" name="TextBox 31">
            <a:extLst>
              <a:ext uri="{FF2B5EF4-FFF2-40B4-BE49-F238E27FC236}">
                <a16:creationId xmlns:a16="http://schemas.microsoft.com/office/drawing/2014/main" id="{1FFA4EAD-596E-B400-2FEA-006FB0352438}"/>
              </a:ext>
            </a:extLst>
          </p:cNvPr>
          <p:cNvSpPr txBox="1"/>
          <p:nvPr/>
        </p:nvSpPr>
        <p:spPr>
          <a:xfrm>
            <a:off x="82296" y="6039776"/>
            <a:ext cx="8289713" cy="400110"/>
          </a:xfrm>
          <a:prstGeom prst="rect">
            <a:avLst/>
          </a:prstGeom>
          <a:noFill/>
        </p:spPr>
        <p:txBody>
          <a:bodyPr wrap="square">
            <a:spAutoFit/>
          </a:bodyPr>
          <a:lstStyle/>
          <a:p>
            <a:r>
              <a:rPr lang="en-US" sz="2000" dirty="0"/>
              <a:t>Decoding + Language Comprehension = Reading Comprehension =</a:t>
            </a:r>
          </a:p>
        </p:txBody>
      </p:sp>
      <p:sp>
        <p:nvSpPr>
          <p:cNvPr id="33" name="TextBox 32">
            <a:extLst>
              <a:ext uri="{FF2B5EF4-FFF2-40B4-BE49-F238E27FC236}">
                <a16:creationId xmlns:a16="http://schemas.microsoft.com/office/drawing/2014/main" id="{ECF0A5A2-53BB-736C-99DE-7091FA8997D1}"/>
              </a:ext>
            </a:extLst>
          </p:cNvPr>
          <p:cNvSpPr txBox="1"/>
          <p:nvPr/>
        </p:nvSpPr>
        <p:spPr>
          <a:xfrm>
            <a:off x="7767782" y="5885888"/>
            <a:ext cx="5006109" cy="707886"/>
          </a:xfrm>
          <a:prstGeom prst="rect">
            <a:avLst/>
          </a:prstGeom>
          <a:noFill/>
        </p:spPr>
        <p:txBody>
          <a:bodyPr wrap="square" rtlCol="0">
            <a:spAutoFit/>
          </a:bodyPr>
          <a:lstStyle/>
          <a:p>
            <a:r>
              <a:rPr lang="en-US" sz="2000" dirty="0"/>
              <a:t>If you can sound out the words and understand them, you </a:t>
            </a:r>
            <a:r>
              <a:rPr lang="en-US" sz="2000" dirty="0" err="1"/>
              <a:t>readin</a:t>
            </a:r>
            <a:r>
              <a:rPr lang="en-US" sz="2000" dirty="0"/>
              <a:t>’</a:t>
            </a:r>
          </a:p>
        </p:txBody>
      </p:sp>
    </p:spTree>
    <p:extLst>
      <p:ext uri="{BB962C8B-B14F-4D97-AF65-F5344CB8AC3E}">
        <p14:creationId xmlns:p14="http://schemas.microsoft.com/office/powerpoint/2010/main" val="3443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6" grpId="0"/>
      <p:bldP spid="18" grpId="0"/>
      <p:bldP spid="20" grpId="0"/>
      <p:bldP spid="22" grpId="0"/>
      <p:bldP spid="23" grpId="0"/>
      <p:bldP spid="25" grpId="0"/>
      <p:bldP spid="27" grpId="0"/>
      <p:bldP spid="29" grpId="0"/>
      <p:bldP spid="30"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200" y="230593"/>
            <a:ext cx="8737547" cy="1524000"/>
          </a:xfrm>
        </p:spPr>
        <p:txBody>
          <a:bodyPr/>
          <a:lstStyle/>
          <a:p>
            <a:r>
              <a:rPr lang="en-US" dirty="0"/>
              <a:t>Friday: Performance</a:t>
            </a:r>
            <a:br>
              <a:rPr lang="en-US" dirty="0"/>
            </a:br>
            <a:r>
              <a:rPr lang="en-US" dirty="0"/>
              <a:t>There Was An Old Woman – 4 Parts</a:t>
            </a:r>
          </a:p>
        </p:txBody>
      </p:sp>
      <p:sp>
        <p:nvSpPr>
          <p:cNvPr id="3" name="Content Placeholder 2"/>
          <p:cNvSpPr>
            <a:spLocks noGrp="1"/>
          </p:cNvSpPr>
          <p:nvPr>
            <p:ph idx="1"/>
          </p:nvPr>
        </p:nvSpPr>
        <p:spPr>
          <a:xfrm>
            <a:off x="839569" y="1826043"/>
            <a:ext cx="10512862" cy="917336"/>
          </a:xfrm>
        </p:spPr>
        <p:txBody>
          <a:bodyPr>
            <a:noAutofit/>
          </a:bodyPr>
          <a:lstStyle/>
          <a:p>
            <a:pPr marL="0" indent="0">
              <a:buNone/>
            </a:pPr>
            <a:r>
              <a:rPr lang="en-US" sz="2400" dirty="0"/>
              <a:t>Narrator 1: There was an old woman</a:t>
            </a:r>
            <a:br>
              <a:rPr lang="en-US" sz="2400" dirty="0"/>
            </a:br>
            <a:r>
              <a:rPr lang="en-US" sz="2400" dirty="0"/>
              <a:t>Who lived in a shoe;</a:t>
            </a:r>
            <a:br>
              <a:rPr lang="en-US" dirty="0"/>
            </a:br>
            <a:endParaRPr lang="en-US" dirty="0"/>
          </a:p>
        </p:txBody>
      </p:sp>
      <p:sp>
        <p:nvSpPr>
          <p:cNvPr id="5" name="TextBox 4"/>
          <p:cNvSpPr txBox="1"/>
          <p:nvPr/>
        </p:nvSpPr>
        <p:spPr>
          <a:xfrm>
            <a:off x="1243912" y="2661339"/>
            <a:ext cx="4847930" cy="1199944"/>
          </a:xfrm>
          <a:prstGeom prst="rect">
            <a:avLst/>
          </a:prstGeom>
          <a:noFill/>
        </p:spPr>
        <p:txBody>
          <a:bodyPr wrap="none" rtlCol="0">
            <a:spAutoFit/>
          </a:bodyPr>
          <a:lstStyle/>
          <a:p>
            <a:r>
              <a:rPr lang="en-US" sz="2399" dirty="0"/>
              <a:t>Narrator 2: With so many children,</a:t>
            </a:r>
            <a:br>
              <a:rPr lang="en-US" sz="2399" dirty="0"/>
            </a:br>
            <a:r>
              <a:rPr lang="en-US" sz="2399" dirty="0"/>
              <a:t>What else could she do?</a:t>
            </a:r>
          </a:p>
          <a:p>
            <a:endParaRPr lang="en-US" sz="2399" dirty="0"/>
          </a:p>
        </p:txBody>
      </p:sp>
      <p:sp>
        <p:nvSpPr>
          <p:cNvPr id="6" name="TextBox 5"/>
          <p:cNvSpPr txBox="1"/>
          <p:nvPr/>
        </p:nvSpPr>
        <p:spPr>
          <a:xfrm>
            <a:off x="1795200" y="3622380"/>
            <a:ext cx="5593904" cy="830740"/>
          </a:xfrm>
          <a:prstGeom prst="rect">
            <a:avLst/>
          </a:prstGeom>
          <a:noFill/>
        </p:spPr>
        <p:txBody>
          <a:bodyPr wrap="none" rtlCol="0">
            <a:spAutoFit/>
          </a:bodyPr>
          <a:lstStyle/>
          <a:p>
            <a:r>
              <a:rPr lang="en-US" sz="2399" dirty="0"/>
              <a:t>Narrator 3: Their home had no windows,</a:t>
            </a:r>
            <a:br>
              <a:rPr lang="en-US" sz="2399" dirty="0"/>
            </a:br>
            <a:r>
              <a:rPr lang="en-US" sz="2399" dirty="0"/>
              <a:t>No doors, and no locks—</a:t>
            </a:r>
          </a:p>
        </p:txBody>
      </p:sp>
      <p:sp>
        <p:nvSpPr>
          <p:cNvPr id="7" name="TextBox 6"/>
          <p:cNvSpPr txBox="1"/>
          <p:nvPr/>
        </p:nvSpPr>
        <p:spPr>
          <a:xfrm>
            <a:off x="2348094" y="4665463"/>
            <a:ext cx="4864473" cy="1199944"/>
          </a:xfrm>
          <a:prstGeom prst="rect">
            <a:avLst/>
          </a:prstGeom>
          <a:noFill/>
        </p:spPr>
        <p:txBody>
          <a:bodyPr wrap="none" rtlCol="0">
            <a:spAutoFit/>
          </a:bodyPr>
          <a:lstStyle/>
          <a:p>
            <a:r>
              <a:rPr lang="en-US" sz="2399" dirty="0"/>
              <a:t>Narrator 4: The kids were all happy</a:t>
            </a:r>
            <a:br>
              <a:rPr lang="en-US" sz="2399" dirty="0"/>
            </a:br>
            <a:r>
              <a:rPr lang="en-US" sz="2399" dirty="0"/>
              <a:t>But smelled like old socks.</a:t>
            </a:r>
          </a:p>
          <a:p>
            <a:endParaRPr lang="en-US" sz="2399" dirty="0"/>
          </a:p>
        </p:txBody>
      </p:sp>
      <p:pic>
        <p:nvPicPr>
          <p:cNvPr id="32770" name="Picture 2" descr="Image result for there was an old woman who lived in a sh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738" y="1886322"/>
            <a:ext cx="3729037" cy="259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47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5" name="Content Placeholder 2">
            <a:extLst>
              <a:ext uri="{FF2B5EF4-FFF2-40B4-BE49-F238E27FC236}">
                <a16:creationId xmlns:a16="http://schemas.microsoft.com/office/drawing/2014/main" id="{3F1466AE-B313-AF7F-9B32-42C7D74A64DD}"/>
              </a:ext>
            </a:extLst>
          </p:cNvPr>
          <p:cNvGraphicFramePr>
            <a:graphicFrameLocks noGrp="1"/>
          </p:cNvGraphicFramePr>
          <p:nvPr>
            <p:ph sz="half" idx="1"/>
            <p:extLst>
              <p:ext uri="{D42A27DB-BD31-4B8C-83A1-F6EECF244321}">
                <p14:modId xmlns:p14="http://schemas.microsoft.com/office/powerpoint/2010/main" val="2127328034"/>
              </p:ext>
            </p:extLst>
          </p:nvPr>
        </p:nvGraphicFramePr>
        <p:xfrm>
          <a:off x="1371600" y="381000"/>
          <a:ext cx="95250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692985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2B93-F59B-4683-AC44-FDFE1DFBF105}"/>
              </a:ext>
            </a:extLst>
          </p:cNvPr>
          <p:cNvSpPr>
            <a:spLocks noGrp="1"/>
          </p:cNvSpPr>
          <p:nvPr>
            <p:ph type="title"/>
          </p:nvPr>
        </p:nvSpPr>
        <p:spPr>
          <a:xfrm>
            <a:off x="1508760" y="529088"/>
            <a:ext cx="9905999" cy="1360898"/>
          </a:xfrm>
        </p:spPr>
        <p:txBody>
          <a:bodyPr/>
          <a:lstStyle/>
          <a:p>
            <a:r>
              <a:rPr lang="en-US" dirty="0"/>
              <a:t>Really Cool SCIENTIFIC Findings</a:t>
            </a:r>
          </a:p>
        </p:txBody>
      </p:sp>
      <p:sp>
        <p:nvSpPr>
          <p:cNvPr id="4" name="Content Placeholder 3">
            <a:extLst>
              <a:ext uri="{FF2B5EF4-FFF2-40B4-BE49-F238E27FC236}">
                <a16:creationId xmlns:a16="http://schemas.microsoft.com/office/drawing/2014/main" id="{FF5E1A01-2D22-62FD-C0CA-DEB90736906E}"/>
              </a:ext>
            </a:extLst>
          </p:cNvPr>
          <p:cNvSpPr>
            <a:spLocks noGrp="1"/>
          </p:cNvSpPr>
          <p:nvPr>
            <p:ph idx="1"/>
          </p:nvPr>
        </p:nvSpPr>
        <p:spPr/>
        <p:txBody>
          <a:bodyPr>
            <a:normAutofit/>
          </a:bodyPr>
          <a:lstStyle/>
          <a:p>
            <a:pPr marL="457200" indent="-457200" hangingPunct="0">
              <a:spcBef>
                <a:spcPts val="0"/>
              </a:spcBef>
            </a:pPr>
            <a:r>
              <a:rPr lang="en-US" sz="1800" dirty="0">
                <a:effectLst/>
                <a:latin typeface="Garamond" panose="02020404030301010803" pitchFamily="18" charset="0"/>
                <a:ea typeface="Times New Roman" panose="02020603050405020304" pitchFamily="18" charset="0"/>
              </a:rPr>
              <a:t>Young, C., Durham, P., </a:t>
            </a:r>
            <a:r>
              <a:rPr lang="en-US" sz="1800" dirty="0" err="1">
                <a:effectLst/>
                <a:latin typeface="Garamond" panose="02020404030301010803" pitchFamily="18" charset="0"/>
                <a:ea typeface="Times New Roman" panose="02020603050405020304" pitchFamily="18" charset="0"/>
              </a:rPr>
              <a:t>Rasinski</a:t>
            </a:r>
            <a:r>
              <a:rPr lang="en-US" sz="1800" dirty="0">
                <a:effectLst/>
                <a:latin typeface="Garamond" panose="02020404030301010803" pitchFamily="18" charset="0"/>
                <a:ea typeface="Times New Roman" panose="02020603050405020304" pitchFamily="18" charset="0"/>
              </a:rPr>
              <a:t>, T., Godwin, A., &amp; Miller, M. (2021). Closing the gender gap in reading with readers theater. </a:t>
            </a:r>
            <a:r>
              <a:rPr lang="en-US" sz="1800" i="1" dirty="0">
                <a:effectLst/>
                <a:latin typeface="Garamond" panose="02020404030301010803" pitchFamily="18" charset="0"/>
                <a:ea typeface="Times New Roman" panose="02020603050405020304" pitchFamily="18" charset="0"/>
              </a:rPr>
              <a:t>Journal of Educational Research, 114</a:t>
            </a:r>
            <a:r>
              <a:rPr lang="en-US" sz="1800" dirty="0">
                <a:effectLst/>
                <a:latin typeface="Garamond" panose="02020404030301010803" pitchFamily="18" charset="0"/>
                <a:ea typeface="Times New Roman" panose="02020603050405020304" pitchFamily="18" charset="0"/>
              </a:rPr>
              <a:t>(5), 495-511. </a:t>
            </a:r>
            <a:r>
              <a:rPr lang="en-US" sz="1800" u="sng" dirty="0">
                <a:solidFill>
                  <a:srgbClr val="0000FF"/>
                </a:solidFill>
                <a:effectLst/>
                <a:latin typeface="Garamond" panose="02020404030301010803" pitchFamily="18" charset="0"/>
                <a:ea typeface="Times New Roman" panose="02020603050405020304" pitchFamily="18" charset="0"/>
                <a:hlinkClick r:id="rId2"/>
              </a:rPr>
              <a:t>https://doi.org/10.1080/00220671.2021.1986460</a:t>
            </a:r>
            <a:r>
              <a:rPr lang="en-US" sz="1800" dirty="0">
                <a:effectLst/>
                <a:latin typeface="Garamond" panose="020204040303010108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endParaRPr lang="en-US" sz="1800" dirty="0">
              <a:effectLst/>
              <a:latin typeface="Garamond" panose="02020404030301010803" pitchFamily="18" charset="0"/>
              <a:ea typeface="Times New Roman" panose="02020603050405020304" pitchFamily="18" charset="0"/>
            </a:endParaRPr>
          </a:p>
          <a:p>
            <a:pPr marL="457200" marR="0" indent="-457200" hangingPunct="0">
              <a:spcBef>
                <a:spcPts val="0"/>
              </a:spcBef>
              <a:spcAft>
                <a:spcPts val="0"/>
              </a:spcAft>
            </a:pPr>
            <a:r>
              <a:rPr lang="en-US" sz="1800" dirty="0">
                <a:effectLst/>
                <a:latin typeface="Garamond" panose="02020404030301010803" pitchFamily="18" charset="0"/>
                <a:ea typeface="Times New Roman" panose="02020603050405020304" pitchFamily="18" charset="0"/>
              </a:rPr>
              <a:t>Young, C., Mohr, K. A. J., Landreth, S. (2020). Improving boys’ reading comprehension with readers theatre. </a:t>
            </a:r>
            <a:r>
              <a:rPr lang="en-US" sz="1800" i="1" dirty="0">
                <a:effectLst/>
                <a:latin typeface="Garamond" panose="02020404030301010803" pitchFamily="18" charset="0"/>
                <a:ea typeface="Times New Roman" panose="02020603050405020304" pitchFamily="18" charset="0"/>
              </a:rPr>
              <a:t>Journal of Research in Reading, 43</a:t>
            </a:r>
            <a:r>
              <a:rPr lang="en-US" sz="1800" dirty="0">
                <a:effectLst/>
                <a:latin typeface="Garamond" panose="02020404030301010803" pitchFamily="18" charset="0"/>
                <a:ea typeface="Times New Roman" panose="02020603050405020304" pitchFamily="18" charset="0"/>
              </a:rPr>
              <a:t>(3), 347-363. </a:t>
            </a:r>
            <a:r>
              <a:rPr lang="en-US" sz="1800" u="sng" dirty="0">
                <a:solidFill>
                  <a:srgbClr val="0000FF"/>
                </a:solidFill>
                <a:effectLst/>
                <a:latin typeface="Garamond" panose="02020404030301010803" pitchFamily="18" charset="0"/>
                <a:ea typeface="Times New Roman" panose="02020603050405020304" pitchFamily="18" charset="0"/>
                <a:hlinkClick r:id="rId3"/>
              </a:rPr>
              <a:t>https://doi.org/10.1111/1467-9817.12307</a:t>
            </a:r>
            <a:r>
              <a:rPr lang="en-US" sz="1800" dirty="0">
                <a:effectLst/>
                <a:latin typeface="Garamond" panose="020204040303010108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hangingPunct="0">
              <a:spcBef>
                <a:spcPts val="0"/>
              </a:spcBef>
              <a:spcAft>
                <a:spcPts val="0"/>
              </a:spcAft>
              <a:buNone/>
            </a:pPr>
            <a:r>
              <a:rPr lang="en-US" sz="1800" dirty="0">
                <a:effectLst/>
                <a:latin typeface="Garamond" panose="020204040303010108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800" dirty="0">
                <a:effectLst/>
                <a:latin typeface="Garamond" panose="02020404030301010803" pitchFamily="18" charset="0"/>
                <a:ea typeface="Times New Roman" panose="02020603050405020304" pitchFamily="18" charset="0"/>
              </a:rPr>
              <a:t>Young, C., Polk, L., Durham, P., &amp; Kerbs, M. (2020). The boys are back and they’re looking for drama. </a:t>
            </a:r>
            <a:r>
              <a:rPr lang="en-US" sz="1800" i="1" dirty="0">
                <a:effectLst/>
                <a:latin typeface="Garamond" panose="02020404030301010803" pitchFamily="18" charset="0"/>
                <a:ea typeface="Times New Roman" panose="02020603050405020304" pitchFamily="18" charset="0"/>
              </a:rPr>
              <a:t>Texas Journal of Literacy Education, 8</a:t>
            </a:r>
            <a:r>
              <a:rPr lang="en-US" sz="1800" dirty="0">
                <a:effectLst/>
                <a:latin typeface="Garamond" panose="02020404030301010803" pitchFamily="18" charset="0"/>
                <a:ea typeface="Times New Roman" panose="02020603050405020304" pitchFamily="18" charset="0"/>
              </a:rPr>
              <a:t>(1), 112-125. </a:t>
            </a:r>
            <a:r>
              <a:rPr lang="en-US" sz="1800" u="sng" dirty="0">
                <a:solidFill>
                  <a:srgbClr val="0000FF"/>
                </a:solidFill>
                <a:effectLst/>
                <a:latin typeface="Garamond" panose="02020404030301010803" pitchFamily="18" charset="0"/>
                <a:ea typeface="Times New Roman" panose="02020603050405020304" pitchFamily="18" charset="0"/>
                <a:hlinkClick r:id="rId4"/>
              </a:rPr>
              <a:t>https://www.talejournal.com/index.php/TJLE/article/view/52</a:t>
            </a:r>
            <a:r>
              <a:rPr lang="en-US" sz="1800" dirty="0">
                <a:effectLst/>
                <a:latin typeface="Garamond" panose="020204040303010108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7712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375" y="0"/>
            <a:ext cx="10515600" cy="1325563"/>
          </a:xfrm>
        </p:spPr>
        <p:txBody>
          <a:bodyPr/>
          <a:lstStyle/>
          <a:p>
            <a:r>
              <a:rPr lang="en-US" dirty="0">
                <a:latin typeface="Garamond" panose="02020404030301010803" pitchFamily="18" charset="0"/>
              </a:rPr>
              <a:t>						Decoding</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80622" y="948268"/>
            <a:ext cx="11864622" cy="5821778"/>
          </a:xfrm>
          <a:prstGeom prst="rect">
            <a:avLst/>
          </a:prstGeom>
        </p:spPr>
      </p:pic>
    </p:spTree>
    <p:extLst>
      <p:ext uri="{BB962C8B-B14F-4D97-AF65-F5344CB8AC3E}">
        <p14:creationId xmlns:p14="http://schemas.microsoft.com/office/powerpoint/2010/main" val="1245065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75" y="79375"/>
            <a:ext cx="10515600" cy="1325563"/>
          </a:xfrm>
        </p:spPr>
        <p:txBody>
          <a:bodyPr/>
          <a:lstStyle/>
          <a:p>
            <a:r>
              <a:rPr lang="en-US" dirty="0">
                <a:latin typeface="Garamond" panose="02020404030301010803" pitchFamily="18" charset="0"/>
              </a:rPr>
              <a:t>						Word Knowledge</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12889" y="982134"/>
            <a:ext cx="11921067" cy="5733090"/>
          </a:xfrm>
          <a:prstGeom prst="rect">
            <a:avLst/>
          </a:prstGeom>
        </p:spPr>
      </p:pic>
    </p:spTree>
    <p:extLst>
      <p:ext uri="{BB962C8B-B14F-4D97-AF65-F5344CB8AC3E}">
        <p14:creationId xmlns:p14="http://schemas.microsoft.com/office/powerpoint/2010/main" val="399439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0"/>
            <a:ext cx="10515600" cy="1325563"/>
          </a:xfrm>
        </p:spPr>
        <p:txBody>
          <a:bodyPr/>
          <a:lstStyle/>
          <a:p>
            <a:r>
              <a:rPr lang="en-US" dirty="0">
                <a:latin typeface="Garamond" panose="02020404030301010803" pitchFamily="18" charset="0"/>
              </a:rPr>
              <a:t>						Comprehension</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1600" y="914400"/>
            <a:ext cx="11954933" cy="5855645"/>
          </a:xfrm>
          <a:prstGeom prst="rect">
            <a:avLst/>
          </a:prstGeom>
        </p:spPr>
      </p:pic>
    </p:spTree>
    <p:extLst>
      <p:ext uri="{BB962C8B-B14F-4D97-AF65-F5344CB8AC3E}">
        <p14:creationId xmlns:p14="http://schemas.microsoft.com/office/powerpoint/2010/main" val="579006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E14C01-854E-060B-7BCE-4B446B984EEA}"/>
              </a:ext>
            </a:extLst>
          </p:cNvPr>
          <p:cNvSpPr>
            <a:spLocks noGrp="1"/>
          </p:cNvSpPr>
          <p:nvPr>
            <p:ph type="title"/>
          </p:nvPr>
        </p:nvSpPr>
        <p:spPr/>
        <p:txBody>
          <a:bodyPr/>
          <a:lstStyle/>
          <a:p>
            <a:r>
              <a:rPr lang="en-US" dirty="0"/>
              <a:t>Any other creative and/or authentic ways to use repeated readings?</a:t>
            </a:r>
          </a:p>
        </p:txBody>
      </p:sp>
      <p:sp>
        <p:nvSpPr>
          <p:cNvPr id="5" name="Text Placeholder 4">
            <a:extLst>
              <a:ext uri="{FF2B5EF4-FFF2-40B4-BE49-F238E27FC236}">
                <a16:creationId xmlns:a16="http://schemas.microsoft.com/office/drawing/2014/main" id="{F5A47F49-7224-99C7-D279-D60E522B2E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1522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6" name="Straight Connector 45">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6BF1DCD9-4684-4B84-AD73-6652C8BA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71BE7E9-3DBF-21C1-D880-985AEB3C0423}"/>
              </a:ext>
            </a:extLst>
          </p:cNvPr>
          <p:cNvPicPr>
            <a:picLocks noChangeAspect="1"/>
          </p:cNvPicPr>
          <p:nvPr/>
        </p:nvPicPr>
        <p:blipFill rotWithShape="1">
          <a:blip r:embed="rId2"/>
          <a:srcRect t="1934" b="12889"/>
          <a:stretch/>
        </p:blipFill>
        <p:spPr>
          <a:xfrm>
            <a:off x="20" y="10"/>
            <a:ext cx="12199237" cy="6857989"/>
          </a:xfrm>
          <a:prstGeom prst="rect">
            <a:avLst/>
          </a:prstGeom>
        </p:spPr>
      </p:pic>
      <p:sp>
        <p:nvSpPr>
          <p:cNvPr id="50" name="Freeform: Shape 49">
            <a:extLst>
              <a:ext uri="{FF2B5EF4-FFF2-40B4-BE49-F238E27FC236}">
                <a16:creationId xmlns:a16="http://schemas.microsoft.com/office/drawing/2014/main" id="{4BE6A732-8124-4A59-8EC9-BF4A1648A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26538" y="-2233466"/>
            <a:ext cx="6858000" cy="11324929"/>
          </a:xfrm>
          <a:custGeom>
            <a:avLst/>
            <a:gdLst>
              <a:gd name="connsiteX0" fmla="*/ 0 w 6858000"/>
              <a:gd name="connsiteY0" fmla="*/ 9303227 h 11262142"/>
              <a:gd name="connsiteX1" fmla="*/ 0 w 6858000"/>
              <a:gd name="connsiteY1" fmla="*/ 6495555 h 11262142"/>
              <a:gd name="connsiteX2" fmla="*/ 1 w 6858000"/>
              <a:gd name="connsiteY2" fmla="*/ 6495555 h 11262142"/>
              <a:gd name="connsiteX3" fmla="*/ 1 w 6858000"/>
              <a:gd name="connsiteY3" fmla="*/ 0 h 11262142"/>
              <a:gd name="connsiteX4" fmla="*/ 6858000 w 6858000"/>
              <a:gd name="connsiteY4" fmla="*/ 6015407 h 11262142"/>
              <a:gd name="connsiteX5" fmla="*/ 6858000 w 6858000"/>
              <a:gd name="connsiteY5" fmla="*/ 8999698 h 11262142"/>
              <a:gd name="connsiteX6" fmla="*/ 6858000 w 6858000"/>
              <a:gd name="connsiteY6" fmla="*/ 11262142 h 11262142"/>
              <a:gd name="connsiteX7" fmla="*/ 1 w 6858000"/>
              <a:gd name="connsiteY7" fmla="*/ 11262142 h 11262142"/>
              <a:gd name="connsiteX8" fmla="*/ 1 w 6858000"/>
              <a:gd name="connsiteY8" fmla="*/ 9303227 h 112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262142">
                <a:moveTo>
                  <a:pt x="0" y="9303227"/>
                </a:moveTo>
                <a:lnTo>
                  <a:pt x="0" y="6495555"/>
                </a:lnTo>
                <a:lnTo>
                  <a:pt x="1" y="6495555"/>
                </a:lnTo>
                <a:lnTo>
                  <a:pt x="1" y="0"/>
                </a:lnTo>
                <a:lnTo>
                  <a:pt x="6858000" y="6015407"/>
                </a:lnTo>
                <a:lnTo>
                  <a:pt x="6858000" y="8999698"/>
                </a:lnTo>
                <a:lnTo>
                  <a:pt x="6858000" y="11262142"/>
                </a:lnTo>
                <a:lnTo>
                  <a:pt x="1" y="11262142"/>
                </a:lnTo>
                <a:lnTo>
                  <a:pt x="1" y="9303227"/>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9F1BCC83-6DA6-E316-6AC7-B7994FCBACCF}"/>
              </a:ext>
            </a:extLst>
          </p:cNvPr>
          <p:cNvSpPr>
            <a:spLocks noGrp="1"/>
          </p:cNvSpPr>
          <p:nvPr>
            <p:ph type="title"/>
          </p:nvPr>
        </p:nvSpPr>
        <p:spPr>
          <a:xfrm>
            <a:off x="1160890" y="1061686"/>
            <a:ext cx="8266139" cy="3793336"/>
          </a:xfrm>
        </p:spPr>
        <p:txBody>
          <a:bodyPr vert="horz" lIns="91440" tIns="45720" rIns="91440" bIns="45720" rtlCol="0" anchor="t">
            <a:normAutofit fontScale="90000"/>
          </a:bodyPr>
          <a:lstStyle/>
          <a:p>
            <a:r>
              <a:rPr lang="en-US" sz="6600" cap="all" spc="300" dirty="0">
                <a:solidFill>
                  <a:srgbClr val="FFFFFF"/>
                </a:solidFill>
              </a:rPr>
              <a:t>Putting it all together:</a:t>
            </a:r>
            <a:br>
              <a:rPr lang="en-US" sz="6600" cap="all" spc="300" dirty="0">
                <a:solidFill>
                  <a:srgbClr val="FFFFFF"/>
                </a:solidFill>
              </a:rPr>
            </a:br>
            <a:r>
              <a:rPr lang="en-US" sz="6600" cap="all" spc="300" dirty="0">
                <a:solidFill>
                  <a:srgbClr val="FFFFFF"/>
                </a:solidFill>
              </a:rPr>
              <a:t>Reading Comprehension</a:t>
            </a:r>
          </a:p>
        </p:txBody>
      </p:sp>
      <p:cxnSp>
        <p:nvCxnSpPr>
          <p:cNvPr id="52" name="Straight Connector 51">
            <a:extLst>
              <a:ext uri="{FF2B5EF4-FFF2-40B4-BE49-F238E27FC236}">
                <a16:creationId xmlns:a16="http://schemas.microsoft.com/office/drawing/2014/main" id="{EFDAA6A4-1F42-460B-A500-921EEB4BC0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256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can we develop all of these in an authentic, aesthetic, and creative way?</a:t>
            </a:r>
          </a:p>
        </p:txBody>
      </p:sp>
      <p:sp>
        <p:nvSpPr>
          <p:cNvPr id="4" name="Content Placeholder 3"/>
          <p:cNvSpPr>
            <a:spLocks noGrp="1"/>
          </p:cNvSpPr>
          <p:nvPr>
            <p:ph idx="1"/>
          </p:nvPr>
        </p:nvSpPr>
        <p:spPr/>
        <p:txBody>
          <a:bodyPr>
            <a:normAutofit lnSpcReduction="10000"/>
          </a:bodyPr>
          <a:lstStyle/>
          <a:p>
            <a:pPr>
              <a:defRPr/>
            </a:pPr>
            <a:r>
              <a:rPr lang="en-US" dirty="0"/>
              <a:t>Consider reading preferences (</a:t>
            </a:r>
            <a:r>
              <a:rPr lang="en-US" dirty="0" err="1"/>
              <a:t>Pachtman</a:t>
            </a:r>
            <a:r>
              <a:rPr lang="en-US" dirty="0"/>
              <a:t> &amp; Wilson, 2006) </a:t>
            </a:r>
          </a:p>
          <a:p>
            <a:pPr>
              <a:defRPr/>
            </a:pPr>
            <a:r>
              <a:rPr lang="en-US" dirty="0"/>
              <a:t>Explore genres (</a:t>
            </a:r>
            <a:r>
              <a:rPr lang="en-US" dirty="0" err="1"/>
              <a:t>Risko</a:t>
            </a:r>
            <a:r>
              <a:rPr lang="en-US" dirty="0"/>
              <a:t> &amp; Walker-</a:t>
            </a:r>
            <a:r>
              <a:rPr lang="en-US" dirty="0" err="1"/>
              <a:t>Dalhouse</a:t>
            </a:r>
            <a:r>
              <a:rPr lang="en-US" dirty="0"/>
              <a:t>, 2011). </a:t>
            </a:r>
          </a:p>
          <a:p>
            <a:pPr>
              <a:defRPr/>
            </a:pPr>
            <a:r>
              <a:rPr lang="en-US" dirty="0"/>
              <a:t>Visually represent sequences of text (</a:t>
            </a:r>
            <a:r>
              <a:rPr lang="en-US" dirty="0" err="1"/>
              <a:t>Naughton</a:t>
            </a:r>
            <a:r>
              <a:rPr lang="en-US" dirty="0"/>
              <a:t>, 2008), </a:t>
            </a:r>
          </a:p>
          <a:p>
            <a:pPr>
              <a:defRPr/>
            </a:pPr>
            <a:r>
              <a:rPr lang="en-US" dirty="0"/>
              <a:t>Compose summaries (NICHD, 2000)</a:t>
            </a:r>
          </a:p>
          <a:p>
            <a:pPr>
              <a:defRPr/>
            </a:pPr>
            <a:r>
              <a:rPr lang="en-US" dirty="0"/>
              <a:t>Transform texts into dialogue and add voice in writing (</a:t>
            </a:r>
            <a:r>
              <a:rPr lang="en-US" dirty="0" err="1"/>
              <a:t>Culham</a:t>
            </a:r>
            <a:r>
              <a:rPr lang="en-US" dirty="0"/>
              <a:t>, 2011; </a:t>
            </a:r>
            <a:r>
              <a:rPr lang="en-US" dirty="0" err="1"/>
              <a:t>Dorfman</a:t>
            </a:r>
            <a:r>
              <a:rPr lang="en-US" dirty="0"/>
              <a:t> &amp; </a:t>
            </a:r>
            <a:r>
              <a:rPr lang="en-US" dirty="0" err="1"/>
              <a:t>Cappelli</a:t>
            </a:r>
            <a:r>
              <a:rPr lang="en-US" dirty="0"/>
              <a:t>, 2007; Young &amp; </a:t>
            </a:r>
            <a:r>
              <a:rPr lang="en-US" dirty="0" err="1"/>
              <a:t>Rasinski</a:t>
            </a:r>
            <a:r>
              <a:rPr lang="en-US" dirty="0"/>
              <a:t>, 2011)</a:t>
            </a:r>
          </a:p>
          <a:p>
            <a:pPr>
              <a:defRPr/>
            </a:pPr>
            <a:r>
              <a:rPr lang="en-US" dirty="0"/>
              <a:t> Students utilize technology (National Governors Association for Best Practices &amp; Council of Chief State School Officers, 2010)</a:t>
            </a:r>
          </a:p>
          <a:p>
            <a:endParaRPr lang="en-US" dirty="0"/>
          </a:p>
        </p:txBody>
      </p:sp>
    </p:spTree>
    <p:extLst>
      <p:ext uri="{BB962C8B-B14F-4D97-AF65-F5344CB8AC3E}">
        <p14:creationId xmlns:p14="http://schemas.microsoft.com/office/powerpoint/2010/main" val="3533673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Produced Movies! </a:t>
            </a:r>
          </a:p>
        </p:txBody>
      </p:sp>
      <p:graphicFrame>
        <p:nvGraphicFramePr>
          <p:cNvPr id="8" name="Content Placeholder 2">
            <a:extLst>
              <a:ext uri="{FF2B5EF4-FFF2-40B4-BE49-F238E27FC236}">
                <a16:creationId xmlns:a16="http://schemas.microsoft.com/office/drawing/2014/main" id="{54CFB690-5646-283E-BE02-04A425FC94DD}"/>
              </a:ext>
            </a:extLst>
          </p:cNvPr>
          <p:cNvGraphicFramePr>
            <a:graphicFrameLocks noGrp="1"/>
          </p:cNvGraphicFramePr>
          <p:nvPr>
            <p:ph idx="1"/>
            <p:extLst>
              <p:ext uri="{D42A27DB-BD31-4B8C-83A1-F6EECF244321}">
                <p14:modId xmlns:p14="http://schemas.microsoft.com/office/powerpoint/2010/main" val="3416695242"/>
              </p:ext>
            </p:extLst>
          </p:nvPr>
        </p:nvGraphicFramePr>
        <p:xfrm>
          <a:off x="282222" y="1682043"/>
          <a:ext cx="11492089" cy="4933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5BC56D4-F76A-4ADC-9530-14BADE7C263B}"/>
              </a:ext>
            </a:extLst>
          </p:cNvPr>
          <p:cNvSpPr txBox="1"/>
          <p:nvPr/>
        </p:nvSpPr>
        <p:spPr>
          <a:xfrm>
            <a:off x="1143000" y="6330434"/>
            <a:ext cx="6096000" cy="369332"/>
          </a:xfrm>
          <a:prstGeom prst="rect">
            <a:avLst/>
          </a:prstGeom>
          <a:noFill/>
        </p:spPr>
        <p:txBody>
          <a:bodyPr wrap="square">
            <a:spAutoFit/>
          </a:bodyPr>
          <a:lstStyle/>
          <a:p>
            <a:r>
              <a:rPr lang="en-US" dirty="0">
                <a:hlinkClick r:id="rId7"/>
              </a:rPr>
              <a:t>https://www.youtube.com/watch?v=MDSjOC9fes4</a:t>
            </a:r>
            <a:r>
              <a:rPr lang="en-US" dirty="0"/>
              <a:t> </a:t>
            </a:r>
          </a:p>
        </p:txBody>
      </p:sp>
      <p:sp>
        <p:nvSpPr>
          <p:cNvPr id="3" name="TextBox 2">
            <a:extLst>
              <a:ext uri="{FF2B5EF4-FFF2-40B4-BE49-F238E27FC236}">
                <a16:creationId xmlns:a16="http://schemas.microsoft.com/office/drawing/2014/main" id="{40CB2F7A-585D-61EB-A12D-DAA28819B1D2}"/>
              </a:ext>
            </a:extLst>
          </p:cNvPr>
          <p:cNvSpPr txBox="1"/>
          <p:nvPr/>
        </p:nvSpPr>
        <p:spPr>
          <a:xfrm>
            <a:off x="9207882" y="6330434"/>
            <a:ext cx="2507161" cy="369332"/>
          </a:xfrm>
          <a:prstGeom prst="rect">
            <a:avLst/>
          </a:prstGeom>
          <a:noFill/>
        </p:spPr>
        <p:txBody>
          <a:bodyPr wrap="none" rtlCol="0">
            <a:spAutoFit/>
          </a:bodyPr>
          <a:lstStyle/>
          <a:p>
            <a:r>
              <a:rPr lang="en-US" dirty="0"/>
              <a:t>Young &amp; </a:t>
            </a:r>
            <a:r>
              <a:rPr lang="en-US" dirty="0" err="1"/>
              <a:t>Rasinski</a:t>
            </a:r>
            <a:r>
              <a:rPr lang="en-US" dirty="0"/>
              <a:t>, 2013</a:t>
            </a:r>
          </a:p>
        </p:txBody>
      </p:sp>
    </p:spTree>
    <p:extLst>
      <p:ext uri="{BB962C8B-B14F-4D97-AF65-F5344CB8AC3E}">
        <p14:creationId xmlns:p14="http://schemas.microsoft.com/office/powerpoint/2010/main" val="191945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F7E62-7615-D0CC-EFF1-3B90D8B9E347}"/>
              </a:ext>
            </a:extLst>
          </p:cNvPr>
          <p:cNvPicPr>
            <a:picLocks noChangeAspect="1"/>
          </p:cNvPicPr>
          <p:nvPr/>
        </p:nvPicPr>
        <p:blipFill>
          <a:blip r:embed="rId2"/>
          <a:stretch>
            <a:fillRect/>
          </a:stretch>
        </p:blipFill>
        <p:spPr>
          <a:xfrm>
            <a:off x="931500" y="0"/>
            <a:ext cx="10329000" cy="6855873"/>
          </a:xfrm>
          <a:prstGeom prst="rect">
            <a:avLst/>
          </a:prstGeom>
        </p:spPr>
      </p:pic>
    </p:spTree>
    <p:extLst>
      <p:ext uri="{BB962C8B-B14F-4D97-AF65-F5344CB8AC3E}">
        <p14:creationId xmlns:p14="http://schemas.microsoft.com/office/powerpoint/2010/main" val="2475145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AFBC36-4F3C-F463-3B99-0ACF0503838D}"/>
              </a:ext>
            </a:extLst>
          </p:cNvPr>
          <p:cNvPicPr>
            <a:picLocks noChangeAspect="1"/>
          </p:cNvPicPr>
          <p:nvPr/>
        </p:nvPicPr>
        <p:blipFill rotWithShape="1">
          <a:blip r:embed="rId2"/>
          <a:srcRect l="24111" r="19511"/>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sp>
        <p:nvSpPr>
          <p:cNvPr id="2" name="Title 1"/>
          <p:cNvSpPr>
            <a:spLocks noGrp="1"/>
          </p:cNvSpPr>
          <p:nvPr>
            <p:ph type="title"/>
          </p:nvPr>
        </p:nvSpPr>
        <p:spPr>
          <a:xfrm>
            <a:off x="1160891" y="1061686"/>
            <a:ext cx="7214624" cy="3101751"/>
          </a:xfrm>
        </p:spPr>
        <p:txBody>
          <a:bodyPr vert="horz" lIns="91440" tIns="45720" rIns="91440" bIns="45720" rtlCol="0" anchor="t">
            <a:normAutofit/>
          </a:bodyPr>
          <a:lstStyle/>
          <a:p>
            <a:pPr algn="l">
              <a:lnSpc>
                <a:spcPct val="90000"/>
              </a:lnSpc>
            </a:pPr>
            <a:r>
              <a:rPr lang="en-US" sz="3600" cap="all" spc="300" dirty="0"/>
              <a:t>How can we develop fluency, vocabulary, and comprehension in an authentic, aesthetic, and creative way?</a:t>
            </a:r>
          </a:p>
        </p:txBody>
      </p:sp>
    </p:spTree>
    <p:extLst>
      <p:ext uri="{BB962C8B-B14F-4D97-AF65-F5344CB8AC3E}">
        <p14:creationId xmlns:p14="http://schemas.microsoft.com/office/powerpoint/2010/main" val="84113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09074" y="1553266"/>
            <a:ext cx="5357621" cy="369332"/>
          </a:xfrm>
          <a:prstGeom prst="rect">
            <a:avLst/>
          </a:prstGeom>
        </p:spPr>
        <p:txBody>
          <a:bodyPr wrap="none">
            <a:spAutoFit/>
          </a:bodyPr>
          <a:lstStyle/>
          <a:p>
            <a:r>
              <a:rPr lang="en-US" dirty="0"/>
              <a:t>It is illegal to sell one's eyes. And other organs too!</a:t>
            </a:r>
          </a:p>
        </p:txBody>
      </p:sp>
      <p:sp>
        <p:nvSpPr>
          <p:cNvPr id="6" name="Rectangle 5"/>
          <p:cNvSpPr/>
          <p:nvPr/>
        </p:nvSpPr>
        <p:spPr>
          <a:xfrm>
            <a:off x="3809074" y="2416755"/>
            <a:ext cx="6096000" cy="646331"/>
          </a:xfrm>
          <a:prstGeom prst="rect">
            <a:avLst/>
          </a:prstGeom>
        </p:spPr>
        <p:txBody>
          <a:bodyPr>
            <a:spAutoFit/>
          </a:bodyPr>
          <a:lstStyle/>
          <a:p>
            <a:r>
              <a:rPr lang="en-US" dirty="0"/>
              <a:t>It is illegal to commit a crime without giving a 24-hour notice.</a:t>
            </a:r>
          </a:p>
        </p:txBody>
      </p:sp>
      <p:sp>
        <p:nvSpPr>
          <p:cNvPr id="8" name="Rectangle 7"/>
          <p:cNvSpPr/>
          <p:nvPr/>
        </p:nvSpPr>
        <p:spPr>
          <a:xfrm>
            <a:off x="3809074" y="2008094"/>
            <a:ext cx="4293227" cy="369332"/>
          </a:xfrm>
          <a:prstGeom prst="rect">
            <a:avLst/>
          </a:prstGeom>
        </p:spPr>
        <p:txBody>
          <a:bodyPr wrap="none">
            <a:spAutoFit/>
          </a:bodyPr>
          <a:lstStyle/>
          <a:p>
            <a:r>
              <a:rPr lang="en-US" dirty="0"/>
              <a:t>It is illegal to milk another person's cow.</a:t>
            </a:r>
          </a:p>
        </p:txBody>
      </p:sp>
      <p:sp>
        <p:nvSpPr>
          <p:cNvPr id="10" name="Rectangle 9"/>
          <p:cNvSpPr/>
          <p:nvPr/>
        </p:nvSpPr>
        <p:spPr>
          <a:xfrm>
            <a:off x="3809074" y="3109253"/>
            <a:ext cx="6096000" cy="646331"/>
          </a:xfrm>
          <a:prstGeom prst="rect">
            <a:avLst/>
          </a:prstGeom>
        </p:spPr>
        <p:txBody>
          <a:bodyPr>
            <a:spAutoFit/>
          </a:bodyPr>
          <a:lstStyle/>
          <a:p>
            <a:r>
              <a:rPr lang="en-US" dirty="0"/>
              <a:t>It is illegal to be in possession of the Encyclopedia Britannica collection. </a:t>
            </a:r>
          </a:p>
        </p:txBody>
      </p:sp>
      <p:sp>
        <p:nvSpPr>
          <p:cNvPr id="12" name="Rectangle 11"/>
          <p:cNvSpPr/>
          <p:nvPr/>
        </p:nvSpPr>
        <p:spPr>
          <a:xfrm>
            <a:off x="3809074" y="3827405"/>
            <a:ext cx="5814412" cy="369332"/>
          </a:xfrm>
          <a:prstGeom prst="rect">
            <a:avLst/>
          </a:prstGeom>
        </p:spPr>
        <p:txBody>
          <a:bodyPr wrap="none">
            <a:spAutoFit/>
          </a:bodyPr>
          <a:lstStyle/>
          <a:p>
            <a:r>
              <a:rPr lang="en-US" dirty="0"/>
              <a:t>It is illegal to walk around barefoot. (requires $5 permit)</a:t>
            </a:r>
          </a:p>
        </p:txBody>
      </p:sp>
      <p:sp>
        <p:nvSpPr>
          <p:cNvPr id="15" name="Rectangle 14"/>
          <p:cNvSpPr/>
          <p:nvPr/>
        </p:nvSpPr>
        <p:spPr>
          <a:xfrm>
            <a:off x="3809074" y="4196737"/>
            <a:ext cx="4839786" cy="369332"/>
          </a:xfrm>
          <a:prstGeom prst="rect">
            <a:avLst/>
          </a:prstGeom>
        </p:spPr>
        <p:txBody>
          <a:bodyPr wrap="none">
            <a:spAutoFit/>
          </a:bodyPr>
          <a:lstStyle/>
          <a:p>
            <a:r>
              <a:rPr lang="en-US" dirty="0"/>
              <a:t>It is illegal to carry wire cutters in your pocket.</a:t>
            </a:r>
          </a:p>
        </p:txBody>
      </p:sp>
      <p:sp>
        <p:nvSpPr>
          <p:cNvPr id="17" name="Rectangle 16"/>
          <p:cNvSpPr/>
          <p:nvPr/>
        </p:nvSpPr>
        <p:spPr>
          <a:xfrm>
            <a:off x="3809074" y="4566069"/>
            <a:ext cx="4685898" cy="369332"/>
          </a:xfrm>
          <a:prstGeom prst="rect">
            <a:avLst/>
          </a:prstGeom>
        </p:spPr>
        <p:txBody>
          <a:bodyPr wrap="none">
            <a:spAutoFit/>
          </a:bodyPr>
          <a:lstStyle/>
          <a:p>
            <a:r>
              <a:rPr lang="en-US" dirty="0"/>
              <a:t>It is illegal to feather dust in public buildings.</a:t>
            </a:r>
          </a:p>
        </p:txBody>
      </p:sp>
      <p:sp>
        <p:nvSpPr>
          <p:cNvPr id="19" name="Rectangle 18"/>
          <p:cNvSpPr/>
          <p:nvPr/>
        </p:nvSpPr>
        <p:spPr>
          <a:xfrm>
            <a:off x="3809074" y="4935401"/>
            <a:ext cx="3912161" cy="369332"/>
          </a:xfrm>
          <a:prstGeom prst="rect">
            <a:avLst/>
          </a:prstGeom>
        </p:spPr>
        <p:txBody>
          <a:bodyPr wrap="none">
            <a:spAutoFit/>
          </a:bodyPr>
          <a:lstStyle/>
          <a:p>
            <a:r>
              <a:rPr lang="en-US" dirty="0"/>
              <a:t>It is illegal to buy cheese on Sunday.</a:t>
            </a:r>
          </a:p>
        </p:txBody>
      </p:sp>
      <p:sp>
        <p:nvSpPr>
          <p:cNvPr id="21" name="Rectangle 20"/>
          <p:cNvSpPr/>
          <p:nvPr/>
        </p:nvSpPr>
        <p:spPr>
          <a:xfrm>
            <a:off x="3809074" y="5304733"/>
            <a:ext cx="2480166" cy="369332"/>
          </a:xfrm>
          <a:prstGeom prst="rect">
            <a:avLst/>
          </a:prstGeom>
        </p:spPr>
        <p:txBody>
          <a:bodyPr wrap="none">
            <a:spAutoFit/>
          </a:bodyPr>
          <a:lstStyle/>
          <a:p>
            <a:r>
              <a:rPr lang="en-US" dirty="0"/>
              <a:t>It is illegal to eat trash.</a:t>
            </a:r>
          </a:p>
        </p:txBody>
      </p:sp>
      <p:pic>
        <p:nvPicPr>
          <p:cNvPr id="7" name="Picture 6" descr="A picture containing text, clipart&#10;&#10;Description automatically generated">
            <a:extLst>
              <a:ext uri="{FF2B5EF4-FFF2-40B4-BE49-F238E27FC236}">
                <a16:creationId xmlns:a16="http://schemas.microsoft.com/office/drawing/2014/main" id="{90482BDB-F9BE-C3AF-4CA4-72551097FE1B}"/>
              </a:ext>
            </a:extLst>
          </p:cNvPr>
          <p:cNvPicPr>
            <a:picLocks noChangeAspect="1"/>
          </p:cNvPicPr>
          <p:nvPr/>
        </p:nvPicPr>
        <p:blipFill>
          <a:blip r:embed="rId2"/>
          <a:stretch>
            <a:fillRect/>
          </a:stretch>
        </p:blipFill>
        <p:spPr>
          <a:xfrm>
            <a:off x="4094623" y="149711"/>
            <a:ext cx="4114800" cy="1205865"/>
          </a:xfrm>
          <a:prstGeom prst="rect">
            <a:avLst/>
          </a:prstGeom>
        </p:spPr>
      </p:pic>
    </p:spTree>
    <p:extLst>
      <p:ext uri="{BB962C8B-B14F-4D97-AF65-F5344CB8AC3E}">
        <p14:creationId xmlns:p14="http://schemas.microsoft.com/office/powerpoint/2010/main" val="85728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5" grpId="0"/>
      <p:bldP spid="17" grpId="0"/>
      <p:bldP spid="19"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0D1F-6F01-42FD-8FDD-17A62FEEB0A1}"/>
              </a:ext>
            </a:extLst>
          </p:cNvPr>
          <p:cNvSpPr>
            <a:spLocks noGrp="1"/>
          </p:cNvSpPr>
          <p:nvPr>
            <p:ph type="title"/>
          </p:nvPr>
        </p:nvSpPr>
        <p:spPr>
          <a:xfrm>
            <a:off x="2019300" y="1322615"/>
            <a:ext cx="8305800" cy="4212771"/>
          </a:xfrm>
        </p:spPr>
        <p:txBody>
          <a:bodyPr/>
          <a:lstStyle/>
          <a:p>
            <a:r>
              <a:rPr lang="en-US" dirty="0"/>
              <a:t>We even found a way to add a bit art to test taking! </a:t>
            </a:r>
            <a:br>
              <a:rPr lang="en-US" dirty="0"/>
            </a:br>
            <a:r>
              <a:rPr lang="en-US" dirty="0">
                <a:hlinkClick r:id="rId2"/>
              </a:rPr>
              <a:t>Take our Test </a:t>
            </a:r>
            <a:br>
              <a:rPr lang="en-US" dirty="0"/>
            </a:br>
            <a:r>
              <a:rPr lang="en-US" dirty="0"/>
              <a:t>Parody by Dr. Danny </a:t>
            </a:r>
            <a:r>
              <a:rPr lang="en-US" dirty="0" err="1"/>
              <a:t>Brassell</a:t>
            </a:r>
            <a:r>
              <a:rPr lang="en-US" dirty="0"/>
              <a:t> Starring my amazing second graders</a:t>
            </a:r>
          </a:p>
        </p:txBody>
      </p:sp>
    </p:spTree>
    <p:extLst>
      <p:ext uri="{BB962C8B-B14F-4D97-AF65-F5344CB8AC3E}">
        <p14:creationId xmlns:p14="http://schemas.microsoft.com/office/powerpoint/2010/main" val="945421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E5B79A0-69AD-4CBD-897F-32C7A2BA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AED23E80-A120-4EB2-914F-BC40C3743B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89"/>
          </a:xfrm>
          <a:prstGeom prst="rect">
            <a:avLst/>
          </a:prstGeom>
        </p:spPr>
      </p:pic>
      <p:sp>
        <p:nvSpPr>
          <p:cNvPr id="14" name="Freeform: Shape 13">
            <a:extLst>
              <a:ext uri="{FF2B5EF4-FFF2-40B4-BE49-F238E27FC236}">
                <a16:creationId xmlns:a16="http://schemas.microsoft.com/office/drawing/2014/main" id="{7C2F33EB-E7CB-4EE9-BBBF-D632F5C0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D5D12016-6EE5-4F4A-BC99-A56493E60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7507"/>
            <a:ext cx="12191999" cy="5070562"/>
          </a:xfrm>
          <a:prstGeom prst="rect">
            <a:avLst/>
          </a:prstGeom>
          <a:gradFill flip="none" rotWithShape="1">
            <a:gsLst>
              <a:gs pos="50000">
                <a:srgbClr val="000000">
                  <a:alpha val="37000"/>
                </a:srgbClr>
              </a:gs>
              <a:gs pos="80000">
                <a:srgbClr val="000000">
                  <a:alpha val="22000"/>
                </a:srgbClr>
              </a:gs>
              <a:gs pos="0">
                <a:srgbClr val="000000">
                  <a:alpha val="0"/>
                </a:srgbClr>
              </a:gs>
              <a:gs pos="20000">
                <a:srgbClr val="000000">
                  <a:alpha val="15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2088" y="2180854"/>
            <a:ext cx="5427821" cy="1620315"/>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rmAutofit/>
          </a:bodyPr>
          <a:lstStyle/>
          <a:p>
            <a:r>
              <a:rPr lang="en-US" sz="4800" cap="all" spc="300" dirty="0">
                <a:solidFill>
                  <a:srgbClr val="FFFFFF"/>
                </a:solidFill>
              </a:rPr>
              <a:t>Science is not enough. </a:t>
            </a:r>
          </a:p>
        </p:txBody>
      </p:sp>
      <p:sp>
        <p:nvSpPr>
          <p:cNvPr id="18" name="Freeform: Shape 17">
            <a:extLst>
              <a:ext uri="{FF2B5EF4-FFF2-40B4-BE49-F238E27FC236}">
                <a16:creationId xmlns:a16="http://schemas.microsoft.com/office/drawing/2014/main" id="{74270B3E-3C96-4381-9F21-EC83F1E1A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0" name="Straight Connector 19">
            <a:extLst>
              <a:ext uri="{FF2B5EF4-FFF2-40B4-BE49-F238E27FC236}">
                <a16:creationId xmlns:a16="http://schemas.microsoft.com/office/drawing/2014/main" id="{071DF4C0-7A22-4E59-9E9C-BD2E245364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6708" y="4316888"/>
            <a:ext cx="1958585"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6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AD6B349D-205F-4E09-9F96-EDB71EEED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66" b="10134"/>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pink suit&#10;&#10;Description automatically generated with low confidence">
            <a:extLst>
              <a:ext uri="{FF2B5EF4-FFF2-40B4-BE49-F238E27FC236}">
                <a16:creationId xmlns:a16="http://schemas.microsoft.com/office/drawing/2014/main" id="{E00D2C2E-21A9-492B-BCCF-8488AB427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748" y="395101"/>
            <a:ext cx="3862712" cy="6462889"/>
          </a:xfrm>
          <a:prstGeom prst="rect">
            <a:avLst/>
          </a:prstGeom>
        </p:spPr>
      </p:pic>
    </p:spTree>
    <p:extLst>
      <p:ext uri="{BB962C8B-B14F-4D97-AF65-F5344CB8AC3E}">
        <p14:creationId xmlns:p14="http://schemas.microsoft.com/office/powerpoint/2010/main" val="15424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882C1C4-D961-459C-91C5-334ABD6E6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16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7B8B125-A98E-403C-9A7F-494FF789C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0" y="0"/>
            <a:ext cx="11322200" cy="6858000"/>
          </a:xfrm>
          <a:custGeom>
            <a:avLst/>
            <a:gdLst>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9092866 w 11593823"/>
              <a:gd name="connsiteY6" fmla="*/ 0 h 6858000"/>
              <a:gd name="connsiteX7" fmla="*/ 11322200 w 11593823"/>
              <a:gd name="connsiteY7" fmla="*/ 0 h 6858000"/>
              <a:gd name="connsiteX8" fmla="*/ 11322198 w 11593823"/>
              <a:gd name="connsiteY8" fmla="*/ 2 h 6858000"/>
              <a:gd name="connsiteX9" fmla="*/ 11593823 w 11593823"/>
              <a:gd name="connsiteY9" fmla="*/ 2 h 6858000"/>
              <a:gd name="connsiteX10" fmla="*/ 11322197 w 11593823"/>
              <a:gd name="connsiteY10" fmla="*/ 4 h 6858000"/>
              <a:gd name="connsiteX11" fmla="*/ 5311608 w 11593823"/>
              <a:gd name="connsiteY11" fmla="*/ 6858000 h 6858000"/>
              <a:gd name="connsiteX12" fmla="*/ 5288856 w 11593823"/>
              <a:gd name="connsiteY12" fmla="*/ 6858000 h 6858000"/>
              <a:gd name="connsiteX13" fmla="*/ 4806770 w 11593823"/>
              <a:gd name="connsiteY13" fmla="*/ 6858000 h 6858000"/>
              <a:gd name="connsiteX14" fmla="*/ 4676142 w 11593823"/>
              <a:gd name="connsiteY14" fmla="*/ 6858000 h 6858000"/>
              <a:gd name="connsiteX15" fmla="*/ 3082273 w 11593823"/>
              <a:gd name="connsiteY15" fmla="*/ 6858000 h 6858000"/>
              <a:gd name="connsiteX16" fmla="*/ 2625273 w 11593823"/>
              <a:gd name="connsiteY16" fmla="*/ 6858000 h 6858000"/>
              <a:gd name="connsiteX17" fmla="*/ 2155010 w 11593823"/>
              <a:gd name="connsiteY17" fmla="*/ 6858000 h 6858000"/>
              <a:gd name="connsiteX18" fmla="*/ 0 w 11593823"/>
              <a:gd name="connsiteY18" fmla="*/ 685800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11322200 w 11593823"/>
              <a:gd name="connsiteY6" fmla="*/ 0 h 6858000"/>
              <a:gd name="connsiteX7" fmla="*/ 11322198 w 11593823"/>
              <a:gd name="connsiteY7" fmla="*/ 2 h 6858000"/>
              <a:gd name="connsiteX8" fmla="*/ 11593823 w 11593823"/>
              <a:gd name="connsiteY8" fmla="*/ 2 h 6858000"/>
              <a:gd name="connsiteX9" fmla="*/ 11322197 w 11593823"/>
              <a:gd name="connsiteY9" fmla="*/ 4 h 6858000"/>
              <a:gd name="connsiteX10" fmla="*/ 5311608 w 11593823"/>
              <a:gd name="connsiteY10" fmla="*/ 6858000 h 6858000"/>
              <a:gd name="connsiteX11" fmla="*/ 5288856 w 11593823"/>
              <a:gd name="connsiteY11" fmla="*/ 6858000 h 6858000"/>
              <a:gd name="connsiteX12" fmla="*/ 4806770 w 11593823"/>
              <a:gd name="connsiteY12" fmla="*/ 6858000 h 6858000"/>
              <a:gd name="connsiteX13" fmla="*/ 4676142 w 11593823"/>
              <a:gd name="connsiteY13" fmla="*/ 6858000 h 6858000"/>
              <a:gd name="connsiteX14" fmla="*/ 3082273 w 11593823"/>
              <a:gd name="connsiteY14" fmla="*/ 6858000 h 6858000"/>
              <a:gd name="connsiteX15" fmla="*/ 2625273 w 11593823"/>
              <a:gd name="connsiteY15" fmla="*/ 6858000 h 6858000"/>
              <a:gd name="connsiteX16" fmla="*/ 2155010 w 11593823"/>
              <a:gd name="connsiteY16" fmla="*/ 6858000 h 6858000"/>
              <a:gd name="connsiteX17" fmla="*/ 0 w 11593823"/>
              <a:gd name="connsiteY17" fmla="*/ 6858000 h 6858000"/>
              <a:gd name="connsiteX18" fmla="*/ 0 w 11593823"/>
              <a:gd name="connsiteY18" fmla="*/ 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11322200 w 11593823"/>
              <a:gd name="connsiteY5" fmla="*/ 0 h 6858000"/>
              <a:gd name="connsiteX6" fmla="*/ 11322198 w 11593823"/>
              <a:gd name="connsiteY6" fmla="*/ 2 h 6858000"/>
              <a:gd name="connsiteX7" fmla="*/ 11593823 w 11593823"/>
              <a:gd name="connsiteY7" fmla="*/ 2 h 6858000"/>
              <a:gd name="connsiteX8" fmla="*/ 11322197 w 11593823"/>
              <a:gd name="connsiteY8" fmla="*/ 4 h 6858000"/>
              <a:gd name="connsiteX9" fmla="*/ 5311608 w 11593823"/>
              <a:gd name="connsiteY9" fmla="*/ 6858000 h 6858000"/>
              <a:gd name="connsiteX10" fmla="*/ 5288856 w 11593823"/>
              <a:gd name="connsiteY10" fmla="*/ 6858000 h 6858000"/>
              <a:gd name="connsiteX11" fmla="*/ 4806770 w 11593823"/>
              <a:gd name="connsiteY11" fmla="*/ 6858000 h 6858000"/>
              <a:gd name="connsiteX12" fmla="*/ 4676142 w 11593823"/>
              <a:gd name="connsiteY12" fmla="*/ 6858000 h 6858000"/>
              <a:gd name="connsiteX13" fmla="*/ 3082273 w 11593823"/>
              <a:gd name="connsiteY13" fmla="*/ 6858000 h 6858000"/>
              <a:gd name="connsiteX14" fmla="*/ 2625273 w 11593823"/>
              <a:gd name="connsiteY14" fmla="*/ 6858000 h 6858000"/>
              <a:gd name="connsiteX15" fmla="*/ 2155010 w 11593823"/>
              <a:gd name="connsiteY15" fmla="*/ 6858000 h 6858000"/>
              <a:gd name="connsiteX16" fmla="*/ 0 w 11593823"/>
              <a:gd name="connsiteY16" fmla="*/ 6858000 h 6858000"/>
              <a:gd name="connsiteX17" fmla="*/ 0 w 11593823"/>
              <a:gd name="connsiteY17" fmla="*/ 0 h 6858000"/>
              <a:gd name="connsiteX0" fmla="*/ 0 w 11593823"/>
              <a:gd name="connsiteY0" fmla="*/ 0 h 6858000"/>
              <a:gd name="connsiteX1" fmla="*/ 2155010 w 11593823"/>
              <a:gd name="connsiteY1" fmla="*/ 0 h 6858000"/>
              <a:gd name="connsiteX2" fmla="*/ 4806770 w 11593823"/>
              <a:gd name="connsiteY2" fmla="*/ 0 h 6858000"/>
              <a:gd name="connsiteX3" fmla="*/ 4806770 w 11593823"/>
              <a:gd name="connsiteY3" fmla="*/ 2 h 6858000"/>
              <a:gd name="connsiteX4" fmla="*/ 11322200 w 11593823"/>
              <a:gd name="connsiteY4" fmla="*/ 0 h 6858000"/>
              <a:gd name="connsiteX5" fmla="*/ 11322198 w 11593823"/>
              <a:gd name="connsiteY5" fmla="*/ 2 h 6858000"/>
              <a:gd name="connsiteX6" fmla="*/ 11593823 w 11593823"/>
              <a:gd name="connsiteY6" fmla="*/ 2 h 6858000"/>
              <a:gd name="connsiteX7" fmla="*/ 11322197 w 11593823"/>
              <a:gd name="connsiteY7" fmla="*/ 4 h 6858000"/>
              <a:gd name="connsiteX8" fmla="*/ 5311608 w 11593823"/>
              <a:gd name="connsiteY8" fmla="*/ 6858000 h 6858000"/>
              <a:gd name="connsiteX9" fmla="*/ 5288856 w 11593823"/>
              <a:gd name="connsiteY9" fmla="*/ 6858000 h 6858000"/>
              <a:gd name="connsiteX10" fmla="*/ 4806770 w 11593823"/>
              <a:gd name="connsiteY10" fmla="*/ 6858000 h 6858000"/>
              <a:gd name="connsiteX11" fmla="*/ 4676142 w 11593823"/>
              <a:gd name="connsiteY11" fmla="*/ 6858000 h 6858000"/>
              <a:gd name="connsiteX12" fmla="*/ 3082273 w 11593823"/>
              <a:gd name="connsiteY12" fmla="*/ 6858000 h 6858000"/>
              <a:gd name="connsiteX13" fmla="*/ 2625273 w 11593823"/>
              <a:gd name="connsiteY13" fmla="*/ 6858000 h 6858000"/>
              <a:gd name="connsiteX14" fmla="*/ 2155010 w 11593823"/>
              <a:gd name="connsiteY14" fmla="*/ 6858000 h 6858000"/>
              <a:gd name="connsiteX15" fmla="*/ 0 w 11593823"/>
              <a:gd name="connsiteY15" fmla="*/ 6858000 h 6858000"/>
              <a:gd name="connsiteX16" fmla="*/ 0 w 11593823"/>
              <a:gd name="connsiteY16" fmla="*/ 0 h 6858000"/>
              <a:gd name="connsiteX0" fmla="*/ 0 w 11593823"/>
              <a:gd name="connsiteY0" fmla="*/ 0 h 6858000"/>
              <a:gd name="connsiteX1" fmla="*/ 2155010 w 11593823"/>
              <a:gd name="connsiteY1" fmla="*/ 0 h 6858000"/>
              <a:gd name="connsiteX2" fmla="*/ 4806770 w 11593823"/>
              <a:gd name="connsiteY2" fmla="*/ 0 h 6858000"/>
              <a:gd name="connsiteX3" fmla="*/ 11322200 w 11593823"/>
              <a:gd name="connsiteY3" fmla="*/ 0 h 6858000"/>
              <a:gd name="connsiteX4" fmla="*/ 11322198 w 11593823"/>
              <a:gd name="connsiteY4" fmla="*/ 2 h 6858000"/>
              <a:gd name="connsiteX5" fmla="*/ 11593823 w 11593823"/>
              <a:gd name="connsiteY5" fmla="*/ 2 h 6858000"/>
              <a:gd name="connsiteX6" fmla="*/ 11322197 w 11593823"/>
              <a:gd name="connsiteY6" fmla="*/ 4 h 6858000"/>
              <a:gd name="connsiteX7" fmla="*/ 5311608 w 11593823"/>
              <a:gd name="connsiteY7" fmla="*/ 6858000 h 6858000"/>
              <a:gd name="connsiteX8" fmla="*/ 5288856 w 11593823"/>
              <a:gd name="connsiteY8" fmla="*/ 6858000 h 6858000"/>
              <a:gd name="connsiteX9" fmla="*/ 4806770 w 11593823"/>
              <a:gd name="connsiteY9" fmla="*/ 6858000 h 6858000"/>
              <a:gd name="connsiteX10" fmla="*/ 4676142 w 11593823"/>
              <a:gd name="connsiteY10" fmla="*/ 6858000 h 6858000"/>
              <a:gd name="connsiteX11" fmla="*/ 3082273 w 11593823"/>
              <a:gd name="connsiteY11" fmla="*/ 6858000 h 6858000"/>
              <a:gd name="connsiteX12" fmla="*/ 2625273 w 11593823"/>
              <a:gd name="connsiteY12" fmla="*/ 6858000 h 6858000"/>
              <a:gd name="connsiteX13" fmla="*/ 2155010 w 11593823"/>
              <a:gd name="connsiteY13" fmla="*/ 6858000 h 6858000"/>
              <a:gd name="connsiteX14" fmla="*/ 0 w 11593823"/>
              <a:gd name="connsiteY14" fmla="*/ 6858000 h 6858000"/>
              <a:gd name="connsiteX15" fmla="*/ 0 w 11593823"/>
              <a:gd name="connsiteY15" fmla="*/ 0 h 6858000"/>
              <a:gd name="connsiteX0" fmla="*/ 0 w 11593823"/>
              <a:gd name="connsiteY0" fmla="*/ 0 h 6858000"/>
              <a:gd name="connsiteX1" fmla="*/ 2155010 w 11593823"/>
              <a:gd name="connsiteY1" fmla="*/ 0 h 6858000"/>
              <a:gd name="connsiteX2" fmla="*/ 11322200 w 11593823"/>
              <a:gd name="connsiteY2" fmla="*/ 0 h 6858000"/>
              <a:gd name="connsiteX3" fmla="*/ 11322198 w 11593823"/>
              <a:gd name="connsiteY3" fmla="*/ 2 h 6858000"/>
              <a:gd name="connsiteX4" fmla="*/ 11593823 w 11593823"/>
              <a:gd name="connsiteY4" fmla="*/ 2 h 6858000"/>
              <a:gd name="connsiteX5" fmla="*/ 11322197 w 11593823"/>
              <a:gd name="connsiteY5" fmla="*/ 4 h 6858000"/>
              <a:gd name="connsiteX6" fmla="*/ 5311608 w 11593823"/>
              <a:gd name="connsiteY6" fmla="*/ 6858000 h 6858000"/>
              <a:gd name="connsiteX7" fmla="*/ 5288856 w 11593823"/>
              <a:gd name="connsiteY7" fmla="*/ 6858000 h 6858000"/>
              <a:gd name="connsiteX8" fmla="*/ 4806770 w 11593823"/>
              <a:gd name="connsiteY8" fmla="*/ 6858000 h 6858000"/>
              <a:gd name="connsiteX9" fmla="*/ 4676142 w 11593823"/>
              <a:gd name="connsiteY9" fmla="*/ 6858000 h 6858000"/>
              <a:gd name="connsiteX10" fmla="*/ 3082273 w 11593823"/>
              <a:gd name="connsiteY10" fmla="*/ 6858000 h 6858000"/>
              <a:gd name="connsiteX11" fmla="*/ 2625273 w 11593823"/>
              <a:gd name="connsiteY11" fmla="*/ 6858000 h 6858000"/>
              <a:gd name="connsiteX12" fmla="*/ 2155010 w 11593823"/>
              <a:gd name="connsiteY12" fmla="*/ 6858000 h 6858000"/>
              <a:gd name="connsiteX13" fmla="*/ 0 w 11593823"/>
              <a:gd name="connsiteY13" fmla="*/ 6858000 h 6858000"/>
              <a:gd name="connsiteX14" fmla="*/ 0 w 11593823"/>
              <a:gd name="connsiteY14"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3082273 w 11593823"/>
              <a:gd name="connsiteY9" fmla="*/ 6858000 h 6858000"/>
              <a:gd name="connsiteX10" fmla="*/ 2625273 w 11593823"/>
              <a:gd name="connsiteY10" fmla="*/ 6858000 h 6858000"/>
              <a:gd name="connsiteX11" fmla="*/ 2155010 w 11593823"/>
              <a:gd name="connsiteY11" fmla="*/ 6858000 h 6858000"/>
              <a:gd name="connsiteX12" fmla="*/ 0 w 11593823"/>
              <a:gd name="connsiteY12" fmla="*/ 6858000 h 6858000"/>
              <a:gd name="connsiteX13" fmla="*/ 0 w 11593823"/>
              <a:gd name="connsiteY13"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625273 w 11593823"/>
              <a:gd name="connsiteY9" fmla="*/ 6858000 h 6858000"/>
              <a:gd name="connsiteX10" fmla="*/ 2155010 w 11593823"/>
              <a:gd name="connsiteY10" fmla="*/ 6858000 h 6858000"/>
              <a:gd name="connsiteX11" fmla="*/ 0 w 11593823"/>
              <a:gd name="connsiteY11" fmla="*/ 6858000 h 6858000"/>
              <a:gd name="connsiteX12" fmla="*/ 0 w 11593823"/>
              <a:gd name="connsiteY12"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0 w 11593823"/>
              <a:gd name="connsiteY9" fmla="*/ 6858000 h 6858000"/>
              <a:gd name="connsiteX10" fmla="*/ 0 w 11593823"/>
              <a:gd name="connsiteY10"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676142 w 11593823"/>
              <a:gd name="connsiteY7" fmla="*/ 6858000 h 6858000"/>
              <a:gd name="connsiteX8" fmla="*/ 0 w 11593823"/>
              <a:gd name="connsiteY8" fmla="*/ 6858000 h 6858000"/>
              <a:gd name="connsiteX9" fmla="*/ 0 w 11593823"/>
              <a:gd name="connsiteY9"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0 w 11593823"/>
              <a:gd name="connsiteY7" fmla="*/ 6858000 h 6858000"/>
              <a:gd name="connsiteX8" fmla="*/ 0 w 11593823"/>
              <a:gd name="connsiteY8"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0 w 11593823"/>
              <a:gd name="connsiteY6" fmla="*/ 6858000 h 6858000"/>
              <a:gd name="connsiteX7" fmla="*/ 0 w 11593823"/>
              <a:gd name="connsiteY7" fmla="*/ 0 h 6858000"/>
              <a:gd name="connsiteX0" fmla="*/ 0 w 11322200"/>
              <a:gd name="connsiteY0" fmla="*/ 0 h 6858000"/>
              <a:gd name="connsiteX1" fmla="*/ 11322200 w 11322200"/>
              <a:gd name="connsiteY1" fmla="*/ 0 h 6858000"/>
              <a:gd name="connsiteX2" fmla="*/ 11322198 w 11322200"/>
              <a:gd name="connsiteY2" fmla="*/ 2 h 6858000"/>
              <a:gd name="connsiteX3" fmla="*/ 11322197 w 11322200"/>
              <a:gd name="connsiteY3" fmla="*/ 4 h 6858000"/>
              <a:gd name="connsiteX4" fmla="*/ 5311608 w 11322200"/>
              <a:gd name="connsiteY4" fmla="*/ 6858000 h 6858000"/>
              <a:gd name="connsiteX5" fmla="*/ 0 w 11322200"/>
              <a:gd name="connsiteY5" fmla="*/ 6858000 h 6858000"/>
              <a:gd name="connsiteX6" fmla="*/ 0 w 113222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2200" h="6858000">
                <a:moveTo>
                  <a:pt x="0" y="0"/>
                </a:moveTo>
                <a:lnTo>
                  <a:pt x="11322200" y="0"/>
                </a:lnTo>
                <a:lnTo>
                  <a:pt x="11322198" y="2"/>
                </a:lnTo>
                <a:cubicBezTo>
                  <a:pt x="11322198" y="3"/>
                  <a:pt x="11322197" y="3"/>
                  <a:pt x="11322197" y="4"/>
                </a:cubicBezTo>
                <a:lnTo>
                  <a:pt x="5311608" y="6858000"/>
                </a:lnTo>
                <a:lnTo>
                  <a:pt x="0" y="6858000"/>
                </a:lnTo>
                <a:lnTo>
                  <a:pt x="0"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lose up image of hands applauding">
            <a:extLst>
              <a:ext uri="{FF2B5EF4-FFF2-40B4-BE49-F238E27FC236}">
                <a16:creationId xmlns:a16="http://schemas.microsoft.com/office/drawing/2014/main" id="{30BC9535-FA55-4A96-985F-87AE4F50F049}"/>
              </a:ext>
            </a:extLst>
          </p:cNvPr>
          <p:cNvPicPr>
            <a:picLocks noChangeAspect="1"/>
          </p:cNvPicPr>
          <p:nvPr/>
        </p:nvPicPr>
        <p:blipFill rotWithShape="1">
          <a:blip r:embed="rId2">
            <a:alphaModFix amt="60000"/>
          </a:blip>
          <a:srcRect l="23239" r="9857" b="-1"/>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cxnSp>
        <p:nvCxnSpPr>
          <p:cNvPr id="18" name="Straight Connector 17">
            <a:extLst>
              <a:ext uri="{FF2B5EF4-FFF2-40B4-BE49-F238E27FC236}">
                <a16:creationId xmlns:a16="http://schemas.microsoft.com/office/drawing/2014/main" id="{20B1C5DD-CB08-4407-9D12-CC2C42B04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EDF3F2B-679A-488A-AE30-9C73328F2F3F}"/>
              </a:ext>
            </a:extLst>
          </p:cNvPr>
          <p:cNvSpPr txBox="1"/>
          <p:nvPr/>
        </p:nvSpPr>
        <p:spPr>
          <a:xfrm>
            <a:off x="1832551" y="309974"/>
            <a:ext cx="10484355" cy="461665"/>
          </a:xfrm>
          <a:prstGeom prst="rect">
            <a:avLst/>
          </a:prstGeom>
          <a:noFill/>
        </p:spPr>
        <p:txBody>
          <a:bodyPr wrap="square" rtlCol="0">
            <a:spAutoFit/>
          </a:bodyPr>
          <a:lstStyle/>
          <a:p>
            <a:r>
              <a:rPr lang="en-US" sz="2400" dirty="0"/>
              <a:t>Chaser@LiTerrific.com   www.thebestclass.org   @chasejyoung1</a:t>
            </a:r>
          </a:p>
        </p:txBody>
      </p:sp>
      <p:sp>
        <p:nvSpPr>
          <p:cNvPr id="6" name="Title 5">
            <a:extLst>
              <a:ext uri="{FF2B5EF4-FFF2-40B4-BE49-F238E27FC236}">
                <a16:creationId xmlns:a16="http://schemas.microsoft.com/office/drawing/2014/main" id="{C7553C4E-C00D-35DB-9FD8-FBAE751E3EF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3EDCC28B-DCD6-4593-A4B7-65EA9E0EFB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2551" y="860937"/>
            <a:ext cx="8572254" cy="5687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22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ED5C4E-B81C-AFCA-F83C-FE5956565243}"/>
              </a:ext>
            </a:extLst>
          </p:cNvPr>
          <p:cNvPicPr>
            <a:picLocks noChangeAspect="1"/>
          </p:cNvPicPr>
          <p:nvPr/>
        </p:nvPicPr>
        <p:blipFill>
          <a:blip r:embed="rId2"/>
          <a:stretch>
            <a:fillRect/>
          </a:stretch>
        </p:blipFill>
        <p:spPr>
          <a:xfrm>
            <a:off x="1130917" y="68262"/>
            <a:ext cx="10222774" cy="6721475"/>
          </a:xfrm>
          <a:prstGeom prst="rect">
            <a:avLst/>
          </a:prstGeom>
          <a:noFill/>
          <a:ln w="12700">
            <a:solidFill>
              <a:schemeClr val="tx1"/>
            </a:solidFill>
          </a:ln>
        </p:spPr>
      </p:pic>
      <p:pic>
        <p:nvPicPr>
          <p:cNvPr id="3" name="Picture 2">
            <a:extLst>
              <a:ext uri="{FF2B5EF4-FFF2-40B4-BE49-F238E27FC236}">
                <a16:creationId xmlns:a16="http://schemas.microsoft.com/office/drawing/2014/main" id="{C7CA654D-9B9B-06DB-4ABD-D5A6219E5346}"/>
              </a:ext>
            </a:extLst>
          </p:cNvPr>
          <p:cNvPicPr>
            <a:picLocks noChangeAspect="1"/>
          </p:cNvPicPr>
          <p:nvPr/>
        </p:nvPicPr>
        <p:blipFill rotWithShape="1">
          <a:blip r:embed="rId3"/>
          <a:srcRect l="4999" t="38148" r="38333" b="18889"/>
          <a:stretch/>
        </p:blipFill>
        <p:spPr>
          <a:xfrm>
            <a:off x="100584" y="4871171"/>
            <a:ext cx="4120444" cy="1757248"/>
          </a:xfrm>
          <a:prstGeom prst="rect">
            <a:avLst/>
          </a:prstGeom>
          <a:ln w="12700">
            <a:solidFill>
              <a:schemeClr val="bg2"/>
            </a:solidFill>
          </a:ln>
        </p:spPr>
      </p:pic>
    </p:spTree>
    <p:extLst>
      <p:ext uri="{BB962C8B-B14F-4D97-AF65-F5344CB8AC3E}">
        <p14:creationId xmlns:p14="http://schemas.microsoft.com/office/powerpoint/2010/main" val="263312706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5400000">
            <a:off x="2889639" y="-1641399"/>
            <a:ext cx="6412720" cy="10140798"/>
          </a:xfrm>
          <a:prstGeom prst="rect">
            <a:avLst/>
          </a:prstGeom>
        </p:spPr>
      </p:pic>
      <p:sp>
        <p:nvSpPr>
          <p:cNvPr id="3" name="Title 2">
            <a:extLst>
              <a:ext uri="{FF2B5EF4-FFF2-40B4-BE49-F238E27FC236}">
                <a16:creationId xmlns:a16="http://schemas.microsoft.com/office/drawing/2014/main" id="{1135DCD4-BDE7-6A4C-AD9A-D482B44A650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55251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B1B43-6796-42F1-AAA8-C83C778B44BC}"/>
              </a:ext>
            </a:extLst>
          </p:cNvPr>
          <p:cNvPicPr>
            <a:picLocks noChangeAspect="1"/>
          </p:cNvPicPr>
          <p:nvPr/>
        </p:nvPicPr>
        <p:blipFill>
          <a:blip r:embed="rId2"/>
          <a:stretch>
            <a:fillRect/>
          </a:stretch>
        </p:blipFill>
        <p:spPr>
          <a:xfrm>
            <a:off x="714580" y="2652162"/>
            <a:ext cx="11168063" cy="528760"/>
          </a:xfrm>
          <a:prstGeom prst="rect">
            <a:avLst/>
          </a:prstGeom>
        </p:spPr>
      </p:pic>
      <p:pic>
        <p:nvPicPr>
          <p:cNvPr id="7" name="Picture 6">
            <a:extLst>
              <a:ext uri="{FF2B5EF4-FFF2-40B4-BE49-F238E27FC236}">
                <a16:creationId xmlns:a16="http://schemas.microsoft.com/office/drawing/2014/main" id="{D71B7282-3302-4067-BC2B-99622CF0DEA9}"/>
              </a:ext>
            </a:extLst>
          </p:cNvPr>
          <p:cNvPicPr>
            <a:picLocks noChangeAspect="1"/>
          </p:cNvPicPr>
          <p:nvPr/>
        </p:nvPicPr>
        <p:blipFill>
          <a:blip r:embed="rId3"/>
          <a:stretch>
            <a:fillRect/>
          </a:stretch>
        </p:blipFill>
        <p:spPr>
          <a:xfrm>
            <a:off x="626578" y="3429000"/>
            <a:ext cx="11344069" cy="530999"/>
          </a:xfrm>
          <a:prstGeom prst="rect">
            <a:avLst/>
          </a:prstGeom>
        </p:spPr>
      </p:pic>
    </p:spTree>
    <p:extLst>
      <p:ext uri="{BB962C8B-B14F-4D97-AF65-F5344CB8AC3E}">
        <p14:creationId xmlns:p14="http://schemas.microsoft.com/office/powerpoint/2010/main" val="232514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EA1A24-9CA1-4513-A409-3AD90DB0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756756" y="906189"/>
            <a:ext cx="8689571" cy="1001886"/>
          </a:xfrm>
        </p:spPr>
        <p:txBody>
          <a:bodyPr anchor="b">
            <a:normAutofit/>
          </a:bodyPr>
          <a:lstStyle/>
          <a:p>
            <a:pPr algn="ctr"/>
            <a:r>
              <a:rPr lang="en-US" dirty="0"/>
              <a:t>What we can lose sight of.</a:t>
            </a:r>
            <a:endParaRPr lang="en-US"/>
          </a:p>
        </p:txBody>
      </p:sp>
      <p:cxnSp>
        <p:nvCxnSpPr>
          <p:cNvPr id="15" name="Straight Connector 14">
            <a:extLst>
              <a:ext uri="{FF2B5EF4-FFF2-40B4-BE49-F238E27FC236}">
                <a16:creationId xmlns:a16="http://schemas.microsoft.com/office/drawing/2014/main" id="{3C0930BD-361E-4C4D-8B08-ED210DFA2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CE3FFB9A-2DFD-4528-9CED-3976AD8D1DC0}"/>
              </a:ext>
            </a:extLst>
          </p:cNvPr>
          <p:cNvGraphicFramePr>
            <a:graphicFrameLocks noGrp="1"/>
          </p:cNvGraphicFramePr>
          <p:nvPr>
            <p:ph idx="1"/>
            <p:extLst>
              <p:ext uri="{D42A27DB-BD31-4B8C-83A1-F6EECF244321}">
                <p14:modId xmlns:p14="http://schemas.microsoft.com/office/powerpoint/2010/main" val="3472755265"/>
              </p:ext>
            </p:extLst>
          </p:nvPr>
        </p:nvGraphicFramePr>
        <p:xfrm>
          <a:off x="1143000" y="2338016"/>
          <a:ext cx="9906000" cy="356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7390438"/>
      </p:ext>
    </p:extLst>
  </p:cSld>
  <p:clrMapOvr>
    <a:masterClrMapping/>
  </p:clrMapOvr>
</p:sld>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10493</TotalTime>
  <Words>2219</Words>
  <Application>Microsoft Office PowerPoint</Application>
  <PresentationFormat>Widescreen</PresentationFormat>
  <Paragraphs>260</Paragraphs>
  <Slides>55</Slides>
  <Notes>2</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55</vt:i4>
      </vt:variant>
    </vt:vector>
  </HeadingPairs>
  <TitlesOfParts>
    <vt:vector size="66" baseType="lpstr">
      <vt:lpstr>Arial</vt:lpstr>
      <vt:lpstr>Calibri</vt:lpstr>
      <vt:lpstr>Century Gothic</vt:lpstr>
      <vt:lpstr>Garamond</vt:lpstr>
      <vt:lpstr>Times New Roman</vt:lpstr>
      <vt:lpstr>Walbaum Display</vt:lpstr>
      <vt:lpstr>Wingdings</vt:lpstr>
      <vt:lpstr>Wingdings 3</vt:lpstr>
      <vt:lpstr>RegattaVTI</vt:lpstr>
      <vt:lpstr>Slice</vt:lpstr>
      <vt:lpstr>1_Default Design</vt:lpstr>
      <vt:lpstr>The art and science of teaching reading</vt:lpstr>
      <vt:lpstr>The Principal’s Job</vt:lpstr>
      <vt:lpstr>SOR</vt:lpstr>
      <vt:lpstr>PowerPoint Presentation</vt:lpstr>
      <vt:lpstr>PowerPoint Presentation</vt:lpstr>
      <vt:lpstr>PowerPoint Presentation</vt:lpstr>
      <vt:lpstr>PowerPoint Presentation</vt:lpstr>
      <vt:lpstr>PowerPoint Presentation</vt:lpstr>
      <vt:lpstr>What we can lose sight of.</vt:lpstr>
      <vt:lpstr>“We define the art of teaching as being embodied in the teacher’s decision making that involves selection, differentiation, and delivery of engaging and efficacious reading instruction.” </vt:lpstr>
      <vt:lpstr>Phonemic Awareness</vt:lpstr>
      <vt:lpstr>The Research</vt:lpstr>
      <vt:lpstr>Nursery rhymes are for babies and pre-schoolers</vt:lpstr>
      <vt:lpstr>How we make it artful?</vt:lpstr>
      <vt:lpstr>Mary Had a Little…Lamb?</vt:lpstr>
      <vt:lpstr>Add Some Crazy to your Oddity Task</vt:lpstr>
      <vt:lpstr>Phonics</vt:lpstr>
      <vt:lpstr>The Research</vt:lpstr>
      <vt:lpstr>The Research Continued</vt:lpstr>
      <vt:lpstr>The Research Continued</vt:lpstr>
      <vt:lpstr>PowerPoint Presentation</vt:lpstr>
      <vt:lpstr>How do we make it artful?</vt:lpstr>
      <vt:lpstr>Making and Writing Words</vt:lpstr>
      <vt:lpstr>Vocabulary</vt:lpstr>
      <vt:lpstr>Predictive Power Of Early Vocabulary</vt:lpstr>
      <vt:lpstr>How Many Words????</vt:lpstr>
      <vt:lpstr>Let’s combine learning vocabulary in connected text with a part-whole-part approach through semantic categorization,  shared reading, and discussion. Oh, and make it engaging.</vt:lpstr>
      <vt:lpstr>Word Splash</vt:lpstr>
      <vt:lpstr>I NEED A VOLUNTEER!</vt:lpstr>
      <vt:lpstr>PowerPoint Presentation</vt:lpstr>
      <vt:lpstr>PowerPoint Presentation</vt:lpstr>
      <vt:lpstr>Reading Fluency</vt:lpstr>
      <vt:lpstr>The research says practice…</vt:lpstr>
      <vt:lpstr>PowerPoint Presentation</vt:lpstr>
      <vt:lpstr>PowerPoint Presentation</vt:lpstr>
      <vt:lpstr>Monday</vt:lpstr>
      <vt:lpstr>Tuesday</vt:lpstr>
      <vt:lpstr>Wednesday</vt:lpstr>
      <vt:lpstr>Thursday</vt:lpstr>
      <vt:lpstr>Friday: Performance There Was An Old Woman – 4 Parts</vt:lpstr>
      <vt:lpstr>PowerPoint Presentation</vt:lpstr>
      <vt:lpstr>Really Cool SCIENTIFIC Findings</vt:lpstr>
      <vt:lpstr>      Decoding</vt:lpstr>
      <vt:lpstr>      Word Knowledge</vt:lpstr>
      <vt:lpstr>      Comprehension</vt:lpstr>
      <vt:lpstr>Any other creative and/or authentic ways to use repeated readings?</vt:lpstr>
      <vt:lpstr>Putting it all together: Reading Comprehension</vt:lpstr>
      <vt:lpstr>How can we develop all of these in an authentic, aesthetic, and creative way?</vt:lpstr>
      <vt:lpstr>Student Produced Movies! </vt:lpstr>
      <vt:lpstr>How can we develop fluency, vocabulary, and comprehension in an authentic, aesthetic, and creative way?</vt:lpstr>
      <vt:lpstr>PowerPoint Presentation</vt:lpstr>
      <vt:lpstr>We even found a way to add a bit art to test taking!  Take our Test  Parody by Dr. Danny Brassell Starring my amazing second graders</vt:lpstr>
      <vt:lpstr>Science is not enough.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are Artists Inspired by Science, and You are Awesome</dc:title>
  <dc:creator>Young, Chase</dc:creator>
  <cp:lastModifiedBy>Young, Chase</cp:lastModifiedBy>
  <cp:revision>43</cp:revision>
  <dcterms:created xsi:type="dcterms:W3CDTF">2022-02-01T22:28:54Z</dcterms:created>
  <dcterms:modified xsi:type="dcterms:W3CDTF">2023-04-03T16:36:45Z</dcterms:modified>
</cp:coreProperties>
</file>